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1.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4.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5.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6.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7.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8.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9.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notesSlides/notesSlide10.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notesSlides/notesSlide11.xml" ContentType="application/vnd.openxmlformats-officedocument.presentationml.notesSlide+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12.xml" ContentType="application/vnd.openxmlformats-officedocument.presentationml.notesSlid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notesSlides/notesSlide13.xml" ContentType="application/vnd.openxmlformats-officedocument.presentationml.notesSlide+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notesSlides/notesSlide14.xml" ContentType="application/vnd.openxmlformats-officedocument.presentationml.notesSlide+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notesSlides/notesSlide15.xml" ContentType="application/vnd.openxmlformats-officedocument.presentationml.notesSlide+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notesSlides/notesSlide16.xml" ContentType="application/vnd.openxmlformats-officedocument.presentationml.notesSlide+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notesSlides/notesSlide17.xml" ContentType="application/vnd.openxmlformats-officedocument.presentationml.notesSlide+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notesSlides/notesSlide19.xml" ContentType="application/vnd.openxmlformats-officedocument.presentationml.notesSlide+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notesSlides/notesSlide20.xml" ContentType="application/vnd.openxmlformats-officedocument.presentationml.notesSlide+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notesSlides/notesSlide21.xml" ContentType="application/vnd.openxmlformats-officedocument.presentationml.notesSlide+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notesSlides/notesSlide22.xml" ContentType="application/vnd.openxmlformats-officedocument.presentationml.notesSlide+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notesSlides/notesSlide23.xml" ContentType="application/vnd.openxmlformats-officedocument.presentationml.notesSlide+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notesSlides/notesSlide25.xml" ContentType="application/vnd.openxmlformats-officedocument.presentationml.notesSlide+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notesSlides/notesSlide26.xml" ContentType="application/vnd.openxmlformats-officedocument.presentationml.notesSlide+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notesSlides/notesSlide27.xml" ContentType="application/vnd.openxmlformats-officedocument.presentationml.notesSlide+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28.xml" ContentType="application/vnd.openxmlformats-officedocument.presentationml.notesSlide+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notesSlides/notesSlide29.xml" ContentType="application/vnd.openxmlformats-officedocument.presentationml.notesSlide+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notesSlides/notesSlide30.xml" ContentType="application/vnd.openxmlformats-officedocument.presentationml.notesSlide+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notesSlides/notesSlide31.xml" ContentType="application/vnd.openxmlformats-officedocument.presentationml.notesSlide+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notesSlides/notesSlide32.xml" ContentType="application/vnd.openxmlformats-officedocument.presentationml.notesSlide+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notesSlides/notesSlide33.xml" ContentType="application/vnd.openxmlformats-officedocument.presentationml.notesSlide+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notesSlides/notesSlide34.xml" ContentType="application/vnd.openxmlformats-officedocument.presentationml.notesSlide+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notesSlides/notesSlide35.xml" ContentType="application/vnd.openxmlformats-officedocument.presentationml.notesSlide+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notesSlides/notesSlide36.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notesSlides/notesSlide37.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notesSlides/notesSlide38.xml" ContentType="application/vnd.openxmlformats-officedocument.presentationml.notesSlide+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notesSlides/notesSlide39.xml" ContentType="application/vnd.openxmlformats-officedocument.presentationml.notesSlide+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notesSlides/notesSlide40.xml" ContentType="application/vnd.openxmlformats-officedocument.presentationml.notesSlide+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notesSlides/notesSlide41.xml" ContentType="application/vnd.openxmlformats-officedocument.presentationml.notesSlid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notesSlides/notesSlide42.xml" ContentType="application/vnd.openxmlformats-officedocument.presentationml.notesSlid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notesSlides/notesSlide43.xml" ContentType="application/vnd.openxmlformats-officedocument.presentationml.notesSlid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notesSlides/notesSlide44.xml" ContentType="application/vnd.openxmlformats-officedocument.presentationml.notesSlide+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45.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notesSlides/notesSlide46.xml" ContentType="application/vnd.openxmlformats-officedocument.presentationml.notesSlide+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notesSlides/notesSlide47.xml" ContentType="application/vnd.openxmlformats-officedocument.presentationml.notesSlide+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notesSlides/notesSlide48.xml" ContentType="application/vnd.openxmlformats-officedocument.presentationml.notesSlide+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notesSlides/notesSlide49.xml" ContentType="application/vnd.openxmlformats-officedocument.presentationml.notesSlide+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notesSlides/notesSlide50.xml" ContentType="application/vnd.openxmlformats-officedocument.presentationml.notesSlide+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notesSlides/notesSlide51.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52.xml" ContentType="application/vnd.openxmlformats-officedocument.presentationml.notesSlide+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notesSlides/notesSlide53.xml" ContentType="application/vnd.openxmlformats-officedocument.presentationml.notesSlid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notesSlides/notesSlide54.xml" ContentType="application/vnd.openxmlformats-officedocument.presentationml.notesSlide+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notesSlides/notesSlide55.xml" ContentType="application/vnd.openxmlformats-officedocument.presentationml.notesSlide+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notesSlides/notesSlide56.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notesSlides/notesSlide57.xml" ContentType="application/vnd.openxmlformats-officedocument.presentationml.notesSlide+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notesSlides/notesSlide58.xml" ContentType="application/vnd.openxmlformats-officedocument.presentationml.notesSlid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notesSlides/notesSlide59.xml" ContentType="application/vnd.openxmlformats-officedocument.presentationml.notesSlide+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notesSlides/notesSlide60.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notesSlides/notesSlide61.xml" ContentType="application/vnd.openxmlformats-officedocument.presentationml.notesSlide+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notesSlides/notesSlide62.xml" ContentType="application/vnd.openxmlformats-officedocument.presentationml.notesSl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notesSlides/notesSlide63.xml" ContentType="application/vnd.openxmlformats-officedocument.presentationml.notesSlide+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notesSlides/notesSlide64.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notesSlides/notesSlide65.xml" ContentType="application/vnd.openxmlformats-officedocument.presentationml.notesSlide+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notesSlides/notesSlide66.xml" ContentType="application/vnd.openxmlformats-officedocument.presentationml.notesSlide+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67.xml" ContentType="application/vnd.openxmlformats-officedocument.presentationml.notesSlide+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notesSlides/notesSlide68.xml" ContentType="application/vnd.openxmlformats-officedocument.presentationml.notesSlide+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notesSlides/notesSlide69.xml" ContentType="application/vnd.openxmlformats-officedocument.presentationml.notesSlide+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notesSlides/notesSlide70.xml" ContentType="application/vnd.openxmlformats-officedocument.presentationml.notesSlide+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notesSlides/notesSlide71.xml" ContentType="application/vnd.openxmlformats-officedocument.presentationml.notesSlide+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notesSlides/notesSlide72.xml" ContentType="application/vnd.openxmlformats-officedocument.presentationml.notesSlide+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notesSlides/notesSlide73.xml" ContentType="application/vnd.openxmlformats-officedocument.presentationml.notesSlide+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85"/>
  </p:notesMasterIdLst>
  <p:handoutMasterIdLst>
    <p:handoutMasterId r:id="rId86"/>
  </p:handoutMasterIdLst>
  <p:sldIdLst>
    <p:sldId id="3275" r:id="rId4"/>
    <p:sldId id="3276" r:id="rId5"/>
    <p:sldId id="3118" r:id="rId6"/>
    <p:sldId id="3119" r:id="rId7"/>
    <p:sldId id="3120" r:id="rId8"/>
    <p:sldId id="3121" r:id="rId9"/>
    <p:sldId id="3122" r:id="rId10"/>
    <p:sldId id="3123" r:id="rId11"/>
    <p:sldId id="3124" r:id="rId12"/>
    <p:sldId id="3274" r:id="rId13"/>
    <p:sldId id="3267" r:id="rId14"/>
    <p:sldId id="3268" r:id="rId15"/>
    <p:sldId id="3269" r:id="rId16"/>
    <p:sldId id="3270" r:id="rId17"/>
    <p:sldId id="3271" r:id="rId18"/>
    <p:sldId id="3272" r:id="rId19"/>
    <p:sldId id="3273" r:id="rId20"/>
    <p:sldId id="3133" r:id="rId21"/>
    <p:sldId id="3134" r:id="rId22"/>
    <p:sldId id="3135" r:id="rId23"/>
    <p:sldId id="3136" r:id="rId24"/>
    <p:sldId id="3137" r:id="rId25"/>
    <p:sldId id="3138" r:id="rId26"/>
    <p:sldId id="3139" r:id="rId27"/>
    <p:sldId id="3140" r:id="rId28"/>
    <p:sldId id="3141" r:id="rId29"/>
    <p:sldId id="3142" r:id="rId30"/>
    <p:sldId id="3143" r:id="rId31"/>
    <p:sldId id="3144" r:id="rId32"/>
    <p:sldId id="3145" r:id="rId33"/>
    <p:sldId id="3146" r:id="rId34"/>
    <p:sldId id="3147" r:id="rId35"/>
    <p:sldId id="3148" r:id="rId36"/>
    <p:sldId id="3149" r:id="rId37"/>
    <p:sldId id="3150" r:id="rId38"/>
    <p:sldId id="3151" r:id="rId39"/>
    <p:sldId id="3152" r:id="rId40"/>
    <p:sldId id="3153" r:id="rId41"/>
    <p:sldId id="3154" r:id="rId42"/>
    <p:sldId id="3155" r:id="rId43"/>
    <p:sldId id="3156" r:id="rId44"/>
    <p:sldId id="3157" r:id="rId45"/>
    <p:sldId id="3158" r:id="rId46"/>
    <p:sldId id="3159" r:id="rId47"/>
    <p:sldId id="3160" r:id="rId48"/>
    <p:sldId id="3161" r:id="rId49"/>
    <p:sldId id="3162" r:id="rId50"/>
    <p:sldId id="3163" r:id="rId51"/>
    <p:sldId id="3164" r:id="rId52"/>
    <p:sldId id="3165" r:id="rId53"/>
    <p:sldId id="3166" r:id="rId54"/>
    <p:sldId id="3167" r:id="rId55"/>
    <p:sldId id="3168" r:id="rId56"/>
    <p:sldId id="3169" r:id="rId57"/>
    <p:sldId id="3170" r:id="rId58"/>
    <p:sldId id="3171" r:id="rId59"/>
    <p:sldId id="3172" r:id="rId60"/>
    <p:sldId id="3173" r:id="rId61"/>
    <p:sldId id="3174" r:id="rId62"/>
    <p:sldId id="3175" r:id="rId63"/>
    <p:sldId id="3176" r:id="rId64"/>
    <p:sldId id="3177" r:id="rId65"/>
    <p:sldId id="3178" r:id="rId66"/>
    <p:sldId id="3179" r:id="rId67"/>
    <p:sldId id="3180" r:id="rId68"/>
    <p:sldId id="3181" r:id="rId69"/>
    <p:sldId id="3182" r:id="rId70"/>
    <p:sldId id="3184" r:id="rId71"/>
    <p:sldId id="3183" r:id="rId72"/>
    <p:sldId id="3185" r:id="rId73"/>
    <p:sldId id="3198" r:id="rId74"/>
    <p:sldId id="3199" r:id="rId75"/>
    <p:sldId id="3186" r:id="rId76"/>
    <p:sldId id="3187" r:id="rId77"/>
    <p:sldId id="3188" r:id="rId78"/>
    <p:sldId id="3189" r:id="rId79"/>
    <p:sldId id="3190" r:id="rId80"/>
    <p:sldId id="3191" r:id="rId81"/>
    <p:sldId id="3192" r:id="rId82"/>
    <p:sldId id="3193" r:id="rId83"/>
    <p:sldId id="3194" r:id="rId84"/>
  </p:sldIdLst>
  <p:sldSz cx="12192000" cy="6858000"/>
  <p:notesSz cx="6858000" cy="9144000"/>
  <p:custDataLst>
    <p:tags r:id="rId8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FFFF"/>
    <a:srgbClr val="404040"/>
    <a:srgbClr val="F3ECDE"/>
    <a:srgbClr val="D82D19"/>
    <a:srgbClr val="CD271F"/>
    <a:srgbClr val="BC010B"/>
    <a:srgbClr val="980001"/>
    <a:srgbClr val="DD0313"/>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2" autoAdjust="0"/>
    <p:restoredTop sz="94660"/>
  </p:normalViewPr>
  <p:slideViewPr>
    <p:cSldViewPr snapToGrid="0" showGuides="1">
      <p:cViewPr varScale="1">
        <p:scale>
          <a:sx n="103" d="100"/>
          <a:sy n="103" d="100"/>
        </p:scale>
        <p:origin x="108" y="99"/>
      </p:cViewPr>
      <p:guideLst>
        <p:guide orient="horz" pos="21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gs" Target="tags/tag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6A35E98-08E4-4142-AEB9-E79A9A5B128F}" type="doc">
      <dgm:prSet loTypeId="urn:microsoft.com/office/officeart/2005/8/layout/process1" loCatId="process" qsTypeId="urn:microsoft.com/office/officeart/2005/8/quickstyle/simple2#2" qsCatId="simple" csTypeId="urn:microsoft.com/office/officeart/2005/8/colors/colorful5#2" csCatId="colorful" phldr="1"/>
      <dgm:spPr/>
    </dgm:pt>
    <dgm:pt modelId="{E1EB44B5-1C6F-4A55-9966-0FB5DA34D253}">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知识</a:t>
          </a:r>
        </a:p>
      </dgm:t>
    </dgm:pt>
    <dgm:pt modelId="{DBE09CB5-78F7-471A-AEA4-2686D75709DA}" type="parTrans" cxnId="{45B47156-DB07-449E-8C0B-CDA6852A438E}">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3B7C1773-C687-45CA-B199-978CF4904754}" type="sibTrans" cxnId="{45B47156-DB07-449E-8C0B-CDA6852A438E}">
      <dgm:prSet custT="1"/>
      <dgm:spPr/>
      <dgm:t>
        <a:bodyPr/>
        <a:lstStyle/>
        <a:p>
          <a:endParaRPr lang="zh-CN" altLang="en-US" sz="4000" b="1">
            <a:latin typeface="微软雅黑" panose="020B0503020204020204" pitchFamily="34" charset="-122"/>
            <a:ea typeface="微软雅黑" panose="020B0503020204020204" pitchFamily="34" charset="-122"/>
          </a:endParaRPr>
        </a:p>
      </dgm:t>
    </dgm:pt>
    <dgm:pt modelId="{09F299DB-8197-4C4D-9986-3D4D07083965}">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意识</a:t>
          </a:r>
        </a:p>
      </dgm:t>
    </dgm:pt>
    <dgm:pt modelId="{0C1F0EF5-28FC-4FBA-A9AD-12F0C046E485}" type="parTrans" cxnId="{5E0035E1-1263-40B5-9D30-834A96237B27}">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4BF4C638-D916-48C0-82E6-A0AA19CBF23D}" type="sibTrans" cxnId="{5E0035E1-1263-40B5-9D30-834A96237B27}">
      <dgm:prSet custT="1"/>
      <dgm:spPr/>
      <dgm:t>
        <a:bodyPr/>
        <a:lstStyle/>
        <a:p>
          <a:endParaRPr lang="zh-CN" altLang="en-US" sz="4000" b="1">
            <a:latin typeface="微软雅黑" panose="020B0503020204020204" pitchFamily="34" charset="-122"/>
            <a:ea typeface="微软雅黑" panose="020B0503020204020204" pitchFamily="34" charset="-122"/>
          </a:endParaRPr>
        </a:p>
      </dgm:t>
    </dgm:pt>
    <dgm:pt modelId="{610ABE5D-58B7-490B-A083-955FBFA9E546}">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4000" b="1" dirty="0">
              <a:latin typeface="微软雅黑" panose="020B0503020204020204" pitchFamily="34" charset="-122"/>
              <a:ea typeface="微软雅黑" panose="020B0503020204020204" pitchFamily="34" charset="-122"/>
            </a:rPr>
            <a:t>意愿</a:t>
          </a:r>
        </a:p>
      </dgm:t>
    </dgm:pt>
    <dgm:pt modelId="{03D68F17-F1BA-4872-A738-4AA5CA6376A0}" type="parTrans" cxnId="{B6A6EF2C-D0E5-4ADC-97AD-F60BA43E9A7F}">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96BAD8F0-AE43-4EB8-91EE-3BF065E48203}" type="sibTrans" cxnId="{B6A6EF2C-D0E5-4ADC-97AD-F60BA43E9A7F}">
      <dgm:prSet/>
      <dgm:spPr/>
      <dgm:t>
        <a:bodyPr/>
        <a:lstStyle/>
        <a:p>
          <a:endParaRPr lang="zh-CN" altLang="en-US" sz="4000" b="1">
            <a:latin typeface="微软雅黑" panose="020B0503020204020204" pitchFamily="34" charset="-122"/>
            <a:ea typeface="微软雅黑" panose="020B0503020204020204" pitchFamily="34" charset="-122"/>
          </a:endParaRPr>
        </a:p>
      </dgm:t>
    </dgm:pt>
    <dgm:pt modelId="{34EA3E38-65F5-4F5E-A6B1-7A7F7862639B}" type="pres">
      <dgm:prSet presAssocID="{36A35E98-08E4-4142-AEB9-E79A9A5B128F}" presName="Name0" presStyleCnt="0">
        <dgm:presLayoutVars>
          <dgm:dir/>
          <dgm:resizeHandles val="exact"/>
        </dgm:presLayoutVars>
      </dgm:prSet>
      <dgm:spPr/>
    </dgm:pt>
    <dgm:pt modelId="{F6B664A2-F362-4750-B784-1E6A582B25C8}" type="pres">
      <dgm:prSet presAssocID="{E1EB44B5-1C6F-4A55-9966-0FB5DA34D253}" presName="node" presStyleLbl="node1" presStyleIdx="0" presStyleCnt="3" custScaleX="141503">
        <dgm:presLayoutVars>
          <dgm:bulletEnabled val="1"/>
        </dgm:presLayoutVars>
      </dgm:prSet>
      <dgm:spPr/>
    </dgm:pt>
    <dgm:pt modelId="{F795BB92-2D92-4B17-BA28-7F3F5265B54A}" type="pres">
      <dgm:prSet presAssocID="{3B7C1773-C687-45CA-B199-978CF4904754}" presName="sibTrans" presStyleLbl="sibTrans2D1" presStyleIdx="0" presStyleCnt="2"/>
      <dgm:spPr/>
    </dgm:pt>
    <dgm:pt modelId="{3A1288F2-1087-454A-A1DF-7D1B6F8CE78D}" type="pres">
      <dgm:prSet presAssocID="{3B7C1773-C687-45CA-B199-978CF4904754}" presName="connectorText" presStyleLbl="sibTrans2D1" presStyleIdx="0" presStyleCnt="2"/>
      <dgm:spPr/>
    </dgm:pt>
    <dgm:pt modelId="{057F1ACF-950E-4C33-9FAA-1AD97B726E69}" type="pres">
      <dgm:prSet presAssocID="{09F299DB-8197-4C4D-9986-3D4D07083965}" presName="node" presStyleLbl="node1" presStyleIdx="1" presStyleCnt="3" custScaleX="155736">
        <dgm:presLayoutVars>
          <dgm:bulletEnabled val="1"/>
        </dgm:presLayoutVars>
      </dgm:prSet>
      <dgm:spPr/>
    </dgm:pt>
    <dgm:pt modelId="{45FE84BB-E4EA-400E-BAD3-F341186516FE}" type="pres">
      <dgm:prSet presAssocID="{4BF4C638-D916-48C0-82E6-A0AA19CBF23D}" presName="sibTrans" presStyleLbl="sibTrans2D1" presStyleIdx="1" presStyleCnt="2"/>
      <dgm:spPr/>
    </dgm:pt>
    <dgm:pt modelId="{5225AE8D-3AE4-41D0-8D2B-BFEE0E863479}" type="pres">
      <dgm:prSet presAssocID="{4BF4C638-D916-48C0-82E6-A0AA19CBF23D}" presName="connectorText" presStyleLbl="sibTrans2D1" presStyleIdx="1" presStyleCnt="2"/>
      <dgm:spPr/>
    </dgm:pt>
    <dgm:pt modelId="{B425F20F-07D7-448E-89E6-872CA67751E6}" type="pres">
      <dgm:prSet presAssocID="{610ABE5D-58B7-490B-A083-955FBFA9E546}" presName="node" presStyleLbl="node1" presStyleIdx="2" presStyleCnt="3" custScaleX="135448">
        <dgm:presLayoutVars>
          <dgm:bulletEnabled val="1"/>
        </dgm:presLayoutVars>
      </dgm:prSet>
      <dgm:spPr/>
    </dgm:pt>
  </dgm:ptLst>
  <dgm:cxnLst>
    <dgm:cxn modelId="{35DF650E-58D5-4615-B8A1-C1826C650E0E}" type="presOf" srcId="{610ABE5D-58B7-490B-A083-955FBFA9E546}" destId="{B425F20F-07D7-448E-89E6-872CA67751E6}" srcOrd="0" destOrd="0" presId="urn:microsoft.com/office/officeart/2005/8/layout/process1"/>
    <dgm:cxn modelId="{7C870718-2E25-4C8C-9294-108FD1447C61}" type="presOf" srcId="{09F299DB-8197-4C4D-9986-3D4D07083965}" destId="{057F1ACF-950E-4C33-9FAA-1AD97B726E69}" srcOrd="0" destOrd="0" presId="urn:microsoft.com/office/officeart/2005/8/layout/process1"/>
    <dgm:cxn modelId="{B6A6EF2C-D0E5-4ADC-97AD-F60BA43E9A7F}" srcId="{36A35E98-08E4-4142-AEB9-E79A9A5B128F}" destId="{610ABE5D-58B7-490B-A083-955FBFA9E546}" srcOrd="2" destOrd="0" parTransId="{03D68F17-F1BA-4872-A738-4AA5CA6376A0}" sibTransId="{96BAD8F0-AE43-4EB8-91EE-3BF065E48203}"/>
    <dgm:cxn modelId="{934CBF4B-E685-42F7-A1D4-0ABED0C7F804}" type="presOf" srcId="{4BF4C638-D916-48C0-82E6-A0AA19CBF23D}" destId="{5225AE8D-3AE4-41D0-8D2B-BFEE0E863479}" srcOrd="1" destOrd="0" presId="urn:microsoft.com/office/officeart/2005/8/layout/process1"/>
    <dgm:cxn modelId="{A9FB3E6D-FC88-441D-B81F-59B0C1495545}" type="presOf" srcId="{3B7C1773-C687-45CA-B199-978CF4904754}" destId="{F795BB92-2D92-4B17-BA28-7F3F5265B54A}" srcOrd="0" destOrd="0" presId="urn:microsoft.com/office/officeart/2005/8/layout/process1"/>
    <dgm:cxn modelId="{E7B5A850-6471-4E10-95B4-98F200135501}" type="presOf" srcId="{36A35E98-08E4-4142-AEB9-E79A9A5B128F}" destId="{34EA3E38-65F5-4F5E-A6B1-7A7F7862639B}" srcOrd="0" destOrd="0" presId="urn:microsoft.com/office/officeart/2005/8/layout/process1"/>
    <dgm:cxn modelId="{45B47156-DB07-449E-8C0B-CDA6852A438E}" srcId="{36A35E98-08E4-4142-AEB9-E79A9A5B128F}" destId="{E1EB44B5-1C6F-4A55-9966-0FB5DA34D253}" srcOrd="0" destOrd="0" parTransId="{DBE09CB5-78F7-471A-AEA4-2686D75709DA}" sibTransId="{3B7C1773-C687-45CA-B199-978CF4904754}"/>
    <dgm:cxn modelId="{1EAFD688-844E-40AB-9D9C-FC994C5EE988}" type="presOf" srcId="{3B7C1773-C687-45CA-B199-978CF4904754}" destId="{3A1288F2-1087-454A-A1DF-7D1B6F8CE78D}" srcOrd="1" destOrd="0" presId="urn:microsoft.com/office/officeart/2005/8/layout/process1"/>
    <dgm:cxn modelId="{A91A15DD-154B-4687-A988-8C11CDD63B6F}" type="presOf" srcId="{4BF4C638-D916-48C0-82E6-A0AA19CBF23D}" destId="{45FE84BB-E4EA-400E-BAD3-F341186516FE}" srcOrd="0" destOrd="0" presId="urn:microsoft.com/office/officeart/2005/8/layout/process1"/>
    <dgm:cxn modelId="{5E0035E1-1263-40B5-9D30-834A96237B27}" srcId="{36A35E98-08E4-4142-AEB9-E79A9A5B128F}" destId="{09F299DB-8197-4C4D-9986-3D4D07083965}" srcOrd="1" destOrd="0" parTransId="{0C1F0EF5-28FC-4FBA-A9AD-12F0C046E485}" sibTransId="{4BF4C638-D916-48C0-82E6-A0AA19CBF23D}"/>
    <dgm:cxn modelId="{3AFBA4E7-29CE-40B9-BB43-362CA910389E}" type="presOf" srcId="{E1EB44B5-1C6F-4A55-9966-0FB5DA34D253}" destId="{F6B664A2-F362-4750-B784-1E6A582B25C8}" srcOrd="0" destOrd="0" presId="urn:microsoft.com/office/officeart/2005/8/layout/process1"/>
    <dgm:cxn modelId="{55FE9A74-C855-475E-8C29-ECD65113BD16}" type="presParOf" srcId="{34EA3E38-65F5-4F5E-A6B1-7A7F7862639B}" destId="{F6B664A2-F362-4750-B784-1E6A582B25C8}" srcOrd="0" destOrd="0" presId="urn:microsoft.com/office/officeart/2005/8/layout/process1"/>
    <dgm:cxn modelId="{67E1495D-243C-42C5-B116-5C55CAFCD2B1}" type="presParOf" srcId="{34EA3E38-65F5-4F5E-A6B1-7A7F7862639B}" destId="{F795BB92-2D92-4B17-BA28-7F3F5265B54A}" srcOrd="1" destOrd="0" presId="urn:microsoft.com/office/officeart/2005/8/layout/process1"/>
    <dgm:cxn modelId="{65ABECC9-E092-40BC-8D8E-E694771B7F6F}" type="presParOf" srcId="{F795BB92-2D92-4B17-BA28-7F3F5265B54A}" destId="{3A1288F2-1087-454A-A1DF-7D1B6F8CE78D}" srcOrd="0" destOrd="0" presId="urn:microsoft.com/office/officeart/2005/8/layout/process1"/>
    <dgm:cxn modelId="{15915B33-A857-4838-8EA8-E19A2E60F525}" type="presParOf" srcId="{34EA3E38-65F5-4F5E-A6B1-7A7F7862639B}" destId="{057F1ACF-950E-4C33-9FAA-1AD97B726E69}" srcOrd="2" destOrd="0" presId="urn:microsoft.com/office/officeart/2005/8/layout/process1"/>
    <dgm:cxn modelId="{1DD09C86-6AFA-43AC-A1F4-47B724B9FD88}" type="presParOf" srcId="{34EA3E38-65F5-4F5E-A6B1-7A7F7862639B}" destId="{45FE84BB-E4EA-400E-BAD3-F341186516FE}" srcOrd="3" destOrd="0" presId="urn:microsoft.com/office/officeart/2005/8/layout/process1"/>
    <dgm:cxn modelId="{E1376A4B-25FB-4E68-B655-E39AA1C44AFD}" type="presParOf" srcId="{45FE84BB-E4EA-400E-BAD3-F341186516FE}" destId="{5225AE8D-3AE4-41D0-8D2B-BFEE0E863479}" srcOrd="0" destOrd="0" presId="urn:microsoft.com/office/officeart/2005/8/layout/process1"/>
    <dgm:cxn modelId="{0D10CFEC-E7EE-4975-8543-7F3F1ABD3030}" type="presParOf" srcId="{34EA3E38-65F5-4F5E-A6B1-7A7F7862639B}" destId="{B425F20F-07D7-448E-89E6-872CA67751E6}" srcOrd="4"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AB469-2DB3-485C-B71B-6FD9443D1A9D}" type="doc">
      <dgm:prSet loTypeId="urn:microsoft.com/office/officeart/2005/8/layout/hList1" loCatId="list" qsTypeId="urn:microsoft.com/office/officeart/2005/8/quickstyle/simple1#2" qsCatId="simple" csTypeId="urn:microsoft.com/office/officeart/2005/8/colors/colorful2#2" csCatId="colorful" phldr="1"/>
      <dgm:spPr/>
      <dgm:t>
        <a:bodyPr/>
        <a:lstStyle/>
        <a:p>
          <a:endParaRPr lang="zh-CN" altLang="en-US"/>
        </a:p>
      </dgm:t>
    </dgm:pt>
    <dgm:pt modelId="{7D182B28-8186-4712-AEED-4F8A06B0C2CD}">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400" b="1" dirty="0">
              <a:solidFill>
                <a:schemeClr val="tx1"/>
              </a:solidFill>
              <a:latin typeface="微软雅黑" panose="020B0503020204020204" pitchFamily="34" charset="-122"/>
              <a:ea typeface="微软雅黑" panose="020B0503020204020204" pitchFamily="34" charset="-122"/>
            </a:rPr>
            <a:t>特别重大事故</a:t>
          </a:r>
        </a:p>
      </dgm:t>
    </dgm:pt>
    <dgm:pt modelId="{D30CB918-ACA9-4FCE-B8D4-0D21E0BD1A4D}" type="parTrans" cxnId="{83D9A547-59B9-4189-A360-725340383053}">
      <dgm:prSet/>
      <dgm:spPr/>
      <dgm:t>
        <a:bodyPr/>
        <a:lstStyle/>
        <a:p>
          <a:endParaRPr lang="zh-CN" altLang="en-US"/>
        </a:p>
      </dgm:t>
    </dgm:pt>
    <dgm:pt modelId="{16364753-080A-412D-B7C6-6472D7AF90A5}" type="sibTrans" cxnId="{83D9A547-59B9-4189-A360-725340383053}">
      <dgm:prSet/>
      <dgm:spPr/>
      <dgm:t>
        <a:bodyPr/>
        <a:lstStyle/>
        <a:p>
          <a:endParaRPr lang="zh-CN" altLang="en-US"/>
        </a:p>
      </dgm:t>
    </dgm:pt>
    <dgm:pt modelId="{6284772A-DEBD-4B6F-842A-D6C25EDD1272}">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人以上死亡，或者</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人以上重伤</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包括急性工业中毒，下同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，或者</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亿元以上直接经济损失的事故。</a:t>
          </a:r>
        </a:p>
      </dgm:t>
    </dgm:pt>
    <dgm:pt modelId="{04A2EAA7-BE04-4D82-B35B-32A8C11FC62F}" type="parTrans" cxnId="{413C23D2-1B91-4899-9AE5-E793CDDAEFB1}">
      <dgm:prSet/>
      <dgm:spPr/>
      <dgm:t>
        <a:bodyPr/>
        <a:lstStyle/>
        <a:p>
          <a:endParaRPr lang="zh-CN" altLang="en-US"/>
        </a:p>
      </dgm:t>
    </dgm:pt>
    <dgm:pt modelId="{DAED3762-365B-441F-AD6A-AF56AB45611F}" type="sibTrans" cxnId="{413C23D2-1B91-4899-9AE5-E793CDDAEFB1}">
      <dgm:prSet/>
      <dgm:spPr/>
      <dgm:t>
        <a:bodyPr/>
        <a:lstStyle/>
        <a:p>
          <a:endParaRPr lang="zh-CN" altLang="en-US"/>
        </a:p>
      </dgm:t>
    </dgm:pt>
    <dgm:pt modelId="{7A5ABA6F-F1A7-4505-94F8-8952C3A76F85}">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800" b="1" dirty="0">
              <a:solidFill>
                <a:schemeClr val="tx1"/>
              </a:solidFill>
              <a:latin typeface="微软雅黑" panose="020B0503020204020204" pitchFamily="34" charset="-122"/>
              <a:ea typeface="微软雅黑" panose="020B0503020204020204" pitchFamily="34" charset="-122"/>
            </a:rPr>
            <a:t>重大事故</a:t>
          </a:r>
        </a:p>
      </dgm:t>
    </dgm:pt>
    <dgm:pt modelId="{1802FCDC-86C5-4012-9AA0-D4A75E4208F6}" type="parTrans" cxnId="{7573553B-A8AB-4F6F-85EC-DA84F40F3F6F}">
      <dgm:prSet/>
      <dgm:spPr/>
      <dgm:t>
        <a:bodyPr/>
        <a:lstStyle/>
        <a:p>
          <a:endParaRPr lang="zh-CN" altLang="en-US"/>
        </a:p>
      </dgm:t>
    </dgm:pt>
    <dgm:pt modelId="{4CB4E2E3-CFCB-4AE0-A173-B998CBF0FFF2}" type="sibTrans" cxnId="{7573553B-A8AB-4F6F-85EC-DA84F40F3F6F}">
      <dgm:prSet/>
      <dgm:spPr/>
      <dgm:t>
        <a:bodyPr/>
        <a:lstStyle/>
        <a:p>
          <a:endParaRPr lang="zh-CN" altLang="en-US"/>
        </a:p>
      </dgm:t>
    </dgm:pt>
    <dgm:pt modelId="{B42759B3-4AE7-44D5-967B-F34AAD1ECEC1}">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人以下死亡，或者</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l00</a:t>
          </a:r>
          <a:r>
            <a:rPr lang="zh-CN" altLang="en-US" dirty="0">
              <a:latin typeface="微软雅黑" panose="020B0503020204020204" pitchFamily="34" charset="-122"/>
              <a:ea typeface="微软雅黑" panose="020B0503020204020204" pitchFamily="34" charset="-122"/>
            </a:rPr>
            <a:t>人以下重伤，或者</a:t>
          </a:r>
          <a:r>
            <a:rPr lang="en-US" altLang="zh-CN" dirty="0">
              <a:latin typeface="微软雅黑" panose="020B0503020204020204" pitchFamily="34" charset="-122"/>
              <a:ea typeface="微软雅黑" panose="020B0503020204020204" pitchFamily="34" charset="-122"/>
            </a:rPr>
            <a:t>5000</a:t>
          </a:r>
          <a:r>
            <a:rPr lang="zh-CN" altLang="en-US" dirty="0">
              <a:latin typeface="微软雅黑" panose="020B0503020204020204" pitchFamily="34" charset="-122"/>
              <a:ea typeface="微软雅黑" panose="020B0503020204020204" pitchFamily="34" charset="-122"/>
            </a:rPr>
            <a:t>万元以上</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亿元以下直接经济损失的事故。</a:t>
          </a:r>
        </a:p>
      </dgm:t>
    </dgm:pt>
    <dgm:pt modelId="{3F9A3889-C380-4170-97B4-B4AA834B4B43}" type="parTrans" cxnId="{F431A539-1094-4D88-9E3A-F298A9749CCF}">
      <dgm:prSet/>
      <dgm:spPr/>
      <dgm:t>
        <a:bodyPr/>
        <a:lstStyle/>
        <a:p>
          <a:endParaRPr lang="zh-CN" altLang="en-US"/>
        </a:p>
      </dgm:t>
    </dgm:pt>
    <dgm:pt modelId="{511E735D-5A80-4C30-B1E2-24FD2755C85C}" type="sibTrans" cxnId="{F431A539-1094-4D88-9E3A-F298A9749CCF}">
      <dgm:prSet/>
      <dgm:spPr/>
      <dgm:t>
        <a:bodyPr/>
        <a:lstStyle/>
        <a:p>
          <a:endParaRPr lang="zh-CN" altLang="en-US"/>
        </a:p>
      </dgm:t>
    </dgm:pt>
    <dgm:pt modelId="{456580BF-7F86-4F8C-9FD8-319DB5A10431}">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800" b="1" dirty="0">
              <a:solidFill>
                <a:schemeClr val="tx1"/>
              </a:solidFill>
              <a:latin typeface="微软雅黑" panose="020B0503020204020204" pitchFamily="34" charset="-122"/>
              <a:ea typeface="微软雅黑" panose="020B0503020204020204" pitchFamily="34" charset="-122"/>
            </a:rPr>
            <a:t>较大事故</a:t>
          </a:r>
        </a:p>
      </dgm:t>
    </dgm:pt>
    <dgm:pt modelId="{32A76D5D-66E5-428E-BFFD-18BBA688AEEE}" type="parTrans" cxnId="{E57D625A-5343-42AE-AD48-D3D730988C9D}">
      <dgm:prSet/>
      <dgm:spPr/>
      <dgm:t>
        <a:bodyPr/>
        <a:lstStyle/>
        <a:p>
          <a:endParaRPr lang="zh-CN" altLang="en-US"/>
        </a:p>
      </dgm:t>
    </dgm:pt>
    <dgm:pt modelId="{8A456F89-CC94-4F12-916A-75330CCF770C}" type="sibTrans" cxnId="{E57D625A-5343-42AE-AD48-D3D730988C9D}">
      <dgm:prSet/>
      <dgm:spPr/>
      <dgm:t>
        <a:bodyPr/>
        <a:lstStyle/>
        <a:p>
          <a:endParaRPr lang="zh-CN" altLang="en-US"/>
        </a:p>
      </dgm:t>
    </dgm:pt>
    <dgm:pt modelId="{988CE141-B6BD-403C-9529-27F1D7FE614C}">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人以下死亡，或者</a:t>
          </a:r>
          <a:r>
            <a:rPr lang="en-US" altLang="zh-CN" dirty="0">
              <a:latin typeface="微软雅黑" panose="020B0503020204020204" pitchFamily="34" charset="-122"/>
              <a:ea typeface="微软雅黑" panose="020B0503020204020204" pitchFamily="34" charset="-122"/>
            </a:rPr>
            <a:t>l0</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人以下重伤，或者</a:t>
          </a:r>
          <a:r>
            <a:rPr lang="en-US" altLang="zh-CN" dirty="0">
              <a:latin typeface="微软雅黑" panose="020B0503020204020204" pitchFamily="34" charset="-122"/>
              <a:ea typeface="微软雅黑" panose="020B0503020204020204" pitchFamily="34" charset="-122"/>
            </a:rPr>
            <a:t>1000</a:t>
          </a:r>
          <a:r>
            <a:rPr lang="zh-CN" altLang="en-US" dirty="0">
              <a:latin typeface="微软雅黑" panose="020B0503020204020204" pitchFamily="34" charset="-122"/>
              <a:ea typeface="微软雅黑" panose="020B0503020204020204" pitchFamily="34" charset="-122"/>
            </a:rPr>
            <a:t>万元以上</a:t>
          </a:r>
          <a:r>
            <a:rPr lang="en-US" altLang="zh-CN" dirty="0">
              <a:latin typeface="微软雅黑" panose="020B0503020204020204" pitchFamily="34" charset="-122"/>
              <a:ea typeface="微软雅黑" panose="020B0503020204020204" pitchFamily="34" charset="-122"/>
            </a:rPr>
            <a:t>5000</a:t>
          </a:r>
          <a:r>
            <a:rPr lang="zh-CN" altLang="en-US" dirty="0">
              <a:latin typeface="微软雅黑" panose="020B0503020204020204" pitchFamily="34" charset="-122"/>
              <a:ea typeface="微软雅黑" panose="020B0503020204020204" pitchFamily="34" charset="-122"/>
            </a:rPr>
            <a:t>万元以下直接经济损失的事故。</a:t>
          </a:r>
        </a:p>
      </dgm:t>
    </dgm:pt>
    <dgm:pt modelId="{46A94285-B6CB-4F78-B11C-DEEEA810F22B}" type="parTrans" cxnId="{BD87DD80-5FFB-40BF-8933-2FA76DB1F4A7}">
      <dgm:prSet/>
      <dgm:spPr/>
      <dgm:t>
        <a:bodyPr/>
        <a:lstStyle/>
        <a:p>
          <a:endParaRPr lang="zh-CN" altLang="en-US"/>
        </a:p>
      </dgm:t>
    </dgm:pt>
    <dgm:pt modelId="{F280F3DF-F52A-4673-AC8F-5AD0077DD2CF}" type="sibTrans" cxnId="{BD87DD80-5FFB-40BF-8933-2FA76DB1F4A7}">
      <dgm:prSet/>
      <dgm:spPr/>
      <dgm:t>
        <a:bodyPr/>
        <a:lstStyle/>
        <a:p>
          <a:endParaRPr lang="zh-CN" altLang="en-US"/>
        </a:p>
      </dgm:t>
    </dgm:pt>
    <dgm:pt modelId="{6402A8CF-ED33-4C00-A0C7-F23ACFC051C5}">
      <dgm:prSet phldrT="[文本]" phldr="0" custT="1"/>
      <dgm:spPr/>
      <dgm:t>
        <a:bodyPr vert="horz" wrap="square"/>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a:lnSpc>
              <a:spcPct val="100000"/>
            </a:lnSpc>
            <a:spcBef>
              <a:spcPct val="0"/>
            </a:spcBef>
            <a:spcAft>
              <a:spcPct val="35000"/>
            </a:spcAft>
          </a:pPr>
          <a:r>
            <a:rPr lang="zh-CN" altLang="en-US" sz="1800" b="1" dirty="0">
              <a:solidFill>
                <a:schemeClr val="tx1"/>
              </a:solidFill>
            </a:rPr>
            <a:t>一般事故</a:t>
          </a:r>
        </a:p>
      </dgm:t>
    </dgm:pt>
    <dgm:pt modelId="{EB79B075-5328-4842-AEA7-32332D66700A}" type="parTrans" cxnId="{70D7A165-CCAA-4D69-9942-46248AC0B04D}">
      <dgm:prSet/>
      <dgm:spPr/>
      <dgm:t>
        <a:bodyPr/>
        <a:lstStyle/>
        <a:p>
          <a:endParaRPr lang="zh-CN" altLang="en-US"/>
        </a:p>
      </dgm:t>
    </dgm:pt>
    <dgm:pt modelId="{7DE2DDAD-24A6-4807-AD1E-6C55F439C4B6}" type="sibTrans" cxnId="{70D7A165-CCAA-4D69-9942-46248AC0B04D}">
      <dgm:prSet/>
      <dgm:spPr/>
      <dgm:t>
        <a:bodyPr/>
        <a:lstStyle/>
        <a:p>
          <a:endParaRPr lang="zh-CN" altLang="en-US"/>
        </a:p>
      </dgm:t>
    </dgm:pt>
    <dgm:pt modelId="{27B8EA46-F023-4086-9281-DCF887F89B23}">
      <dgm:prSet phldrT="[文本]" phldr="0" custT="0"/>
      <dgm:spPr/>
      <dgm:t>
        <a:bodyPr vert="horz" wrap="square"/>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是指一次造成</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人以下死亡，或者</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人以上</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人以下重伤，或者</a:t>
          </a:r>
          <a:r>
            <a:rPr lang="en-US" altLang="zh-CN" dirty="0">
              <a:latin typeface="微软雅黑" panose="020B0503020204020204" pitchFamily="34" charset="-122"/>
              <a:ea typeface="微软雅黑" panose="020B0503020204020204" pitchFamily="34" charset="-122"/>
            </a:rPr>
            <a:t>300</a:t>
          </a:r>
          <a:r>
            <a:rPr lang="zh-CN" altLang="en-US" dirty="0">
              <a:latin typeface="微软雅黑" panose="020B0503020204020204" pitchFamily="34" charset="-122"/>
              <a:ea typeface="微软雅黑" panose="020B0503020204020204" pitchFamily="34" charset="-122"/>
            </a:rPr>
            <a:t>万元以上</a:t>
          </a:r>
          <a:r>
            <a:rPr lang="en-US" altLang="zh-CN" dirty="0">
              <a:latin typeface="微软雅黑" panose="020B0503020204020204" pitchFamily="34" charset="-122"/>
              <a:ea typeface="微软雅黑" panose="020B0503020204020204" pitchFamily="34" charset="-122"/>
            </a:rPr>
            <a:t>1000</a:t>
          </a:r>
          <a:r>
            <a:rPr lang="zh-CN" altLang="en-US" dirty="0">
              <a:latin typeface="微软雅黑" panose="020B0503020204020204" pitchFamily="34" charset="-122"/>
              <a:ea typeface="微软雅黑" panose="020B0503020204020204" pitchFamily="34" charset="-122"/>
            </a:rPr>
            <a:t>万元以下直接经济损失的事故。</a:t>
          </a:r>
        </a:p>
      </dgm:t>
    </dgm:pt>
    <dgm:pt modelId="{9A77BE83-AB7D-41A6-9EE5-80CCF597ECF4}" type="parTrans" cxnId="{BA3F4198-A721-475C-93F5-654B42D03E54}">
      <dgm:prSet/>
      <dgm:spPr/>
      <dgm:t>
        <a:bodyPr/>
        <a:lstStyle/>
        <a:p>
          <a:endParaRPr lang="zh-CN" altLang="en-US"/>
        </a:p>
      </dgm:t>
    </dgm:pt>
    <dgm:pt modelId="{2B295667-C584-49CB-BA79-25BA992E889B}" type="sibTrans" cxnId="{BA3F4198-A721-475C-93F5-654B42D03E54}">
      <dgm:prSet/>
      <dgm:spPr/>
      <dgm:t>
        <a:bodyPr/>
        <a:lstStyle/>
        <a:p>
          <a:endParaRPr lang="zh-CN" altLang="en-US"/>
        </a:p>
      </dgm:t>
    </dgm:pt>
    <dgm:pt modelId="{35216817-371F-4F51-853F-9284314D501D}" type="pres">
      <dgm:prSet presAssocID="{09AAB469-2DB3-485C-B71B-6FD9443D1A9D}" presName="Name0" presStyleCnt="0">
        <dgm:presLayoutVars>
          <dgm:dir/>
          <dgm:animLvl val="lvl"/>
          <dgm:resizeHandles val="exact"/>
        </dgm:presLayoutVars>
      </dgm:prSet>
      <dgm:spPr/>
    </dgm:pt>
    <dgm:pt modelId="{AAA1C17D-1A1A-4E5C-945A-B4562CF60F09}" type="pres">
      <dgm:prSet presAssocID="{7D182B28-8186-4712-AEED-4F8A06B0C2CD}" presName="composite" presStyleCnt="0"/>
      <dgm:spPr/>
    </dgm:pt>
    <dgm:pt modelId="{2EB51F2A-4DD7-42C8-963F-EFB3A49FF5FB}" type="pres">
      <dgm:prSet presAssocID="{7D182B28-8186-4712-AEED-4F8A06B0C2CD}" presName="parTx" presStyleLbl="alignNode1" presStyleIdx="0" presStyleCnt="4" custScaleX="112859">
        <dgm:presLayoutVars>
          <dgm:chMax val="0"/>
          <dgm:chPref val="0"/>
          <dgm:bulletEnabled val="1"/>
        </dgm:presLayoutVars>
      </dgm:prSet>
      <dgm:spPr/>
    </dgm:pt>
    <dgm:pt modelId="{AE6FA15F-1A1B-4E4F-8C32-82C3C57DA246}" type="pres">
      <dgm:prSet presAssocID="{7D182B28-8186-4712-AEED-4F8A06B0C2CD}" presName="desTx" presStyleLbl="alignAccFollowNode1" presStyleIdx="0" presStyleCnt="4">
        <dgm:presLayoutVars>
          <dgm:bulletEnabled val="1"/>
        </dgm:presLayoutVars>
      </dgm:prSet>
      <dgm:spPr/>
    </dgm:pt>
    <dgm:pt modelId="{364D6427-AD90-4CF3-B49F-BCE6D2A244B3}" type="pres">
      <dgm:prSet presAssocID="{16364753-080A-412D-B7C6-6472D7AF90A5}" presName="space" presStyleCnt="0"/>
      <dgm:spPr/>
    </dgm:pt>
    <dgm:pt modelId="{A2B3AB37-2412-4FEA-88B4-A236AB9E4C56}" type="pres">
      <dgm:prSet presAssocID="{7A5ABA6F-F1A7-4505-94F8-8952C3A76F85}" presName="composite" presStyleCnt="0"/>
      <dgm:spPr/>
    </dgm:pt>
    <dgm:pt modelId="{F34E182B-05B0-40DE-931E-2A806EE166D0}" type="pres">
      <dgm:prSet presAssocID="{7A5ABA6F-F1A7-4505-94F8-8952C3A76F85}" presName="parTx" presStyleLbl="alignNode1" presStyleIdx="1" presStyleCnt="4">
        <dgm:presLayoutVars>
          <dgm:chMax val="0"/>
          <dgm:chPref val="0"/>
          <dgm:bulletEnabled val="1"/>
        </dgm:presLayoutVars>
      </dgm:prSet>
      <dgm:spPr/>
    </dgm:pt>
    <dgm:pt modelId="{50F6DEFD-F15F-4936-8485-4DA773B39242}" type="pres">
      <dgm:prSet presAssocID="{7A5ABA6F-F1A7-4505-94F8-8952C3A76F85}" presName="desTx" presStyleLbl="alignAccFollowNode1" presStyleIdx="1" presStyleCnt="4">
        <dgm:presLayoutVars>
          <dgm:bulletEnabled val="1"/>
        </dgm:presLayoutVars>
      </dgm:prSet>
      <dgm:spPr/>
    </dgm:pt>
    <dgm:pt modelId="{349E6447-3C2C-43A0-AA86-B2511646FF99}" type="pres">
      <dgm:prSet presAssocID="{4CB4E2E3-CFCB-4AE0-A173-B998CBF0FFF2}" presName="space" presStyleCnt="0"/>
      <dgm:spPr/>
    </dgm:pt>
    <dgm:pt modelId="{DB4C2D8F-E75F-4F85-AE74-645CB94945F9}" type="pres">
      <dgm:prSet presAssocID="{456580BF-7F86-4F8C-9FD8-319DB5A10431}" presName="composite" presStyleCnt="0"/>
      <dgm:spPr/>
    </dgm:pt>
    <dgm:pt modelId="{A5890D6A-E8A4-4591-B664-3ABF57CEEFEA}" type="pres">
      <dgm:prSet presAssocID="{456580BF-7F86-4F8C-9FD8-319DB5A10431}" presName="parTx" presStyleLbl="alignNode1" presStyleIdx="2" presStyleCnt="4">
        <dgm:presLayoutVars>
          <dgm:chMax val="0"/>
          <dgm:chPref val="0"/>
          <dgm:bulletEnabled val="1"/>
        </dgm:presLayoutVars>
      </dgm:prSet>
      <dgm:spPr/>
    </dgm:pt>
    <dgm:pt modelId="{A2141F94-A2A8-41C2-8E9F-80BC064CA2E0}" type="pres">
      <dgm:prSet presAssocID="{456580BF-7F86-4F8C-9FD8-319DB5A10431}" presName="desTx" presStyleLbl="alignAccFollowNode1" presStyleIdx="2" presStyleCnt="4">
        <dgm:presLayoutVars>
          <dgm:bulletEnabled val="1"/>
        </dgm:presLayoutVars>
      </dgm:prSet>
      <dgm:spPr/>
    </dgm:pt>
    <dgm:pt modelId="{F7BF7A4E-8386-4643-B935-3A417D04D254}" type="pres">
      <dgm:prSet presAssocID="{8A456F89-CC94-4F12-916A-75330CCF770C}" presName="space" presStyleCnt="0"/>
      <dgm:spPr/>
    </dgm:pt>
    <dgm:pt modelId="{0D4E9F72-F1F1-40A9-9145-DEE2BE652512}" type="pres">
      <dgm:prSet presAssocID="{6402A8CF-ED33-4C00-A0C7-F23ACFC051C5}" presName="composite" presStyleCnt="0"/>
      <dgm:spPr/>
    </dgm:pt>
    <dgm:pt modelId="{BA4A845D-3D87-4CF4-9ACC-3E69FF5624FF}" type="pres">
      <dgm:prSet presAssocID="{6402A8CF-ED33-4C00-A0C7-F23ACFC051C5}" presName="parTx" presStyleLbl="alignNode1" presStyleIdx="3" presStyleCnt="4">
        <dgm:presLayoutVars>
          <dgm:chMax val="0"/>
          <dgm:chPref val="0"/>
          <dgm:bulletEnabled val="1"/>
        </dgm:presLayoutVars>
      </dgm:prSet>
      <dgm:spPr/>
    </dgm:pt>
    <dgm:pt modelId="{E855F263-EE89-4E74-8C8D-940F2F387EC5}" type="pres">
      <dgm:prSet presAssocID="{6402A8CF-ED33-4C00-A0C7-F23ACFC051C5}" presName="desTx" presStyleLbl="alignAccFollowNode1" presStyleIdx="3" presStyleCnt="4">
        <dgm:presLayoutVars>
          <dgm:bulletEnabled val="1"/>
        </dgm:presLayoutVars>
      </dgm:prSet>
      <dgm:spPr/>
    </dgm:pt>
  </dgm:ptLst>
  <dgm:cxnLst>
    <dgm:cxn modelId="{0D043E02-CC8B-484E-AD13-CB105D69D5AE}" type="presOf" srcId="{988CE141-B6BD-403C-9529-27F1D7FE614C}" destId="{A2141F94-A2A8-41C2-8E9F-80BC064CA2E0}" srcOrd="0" destOrd="0" presId="urn:microsoft.com/office/officeart/2005/8/layout/hList1"/>
    <dgm:cxn modelId="{F431A539-1094-4D88-9E3A-F298A9749CCF}" srcId="{7A5ABA6F-F1A7-4505-94F8-8952C3A76F85}" destId="{B42759B3-4AE7-44D5-967B-F34AAD1ECEC1}" srcOrd="0" destOrd="0" parTransId="{3F9A3889-C380-4170-97B4-B4AA834B4B43}" sibTransId="{511E735D-5A80-4C30-B1E2-24FD2755C85C}"/>
    <dgm:cxn modelId="{7573553B-A8AB-4F6F-85EC-DA84F40F3F6F}" srcId="{09AAB469-2DB3-485C-B71B-6FD9443D1A9D}" destId="{7A5ABA6F-F1A7-4505-94F8-8952C3A76F85}" srcOrd="1" destOrd="0" parTransId="{1802FCDC-86C5-4012-9AA0-D4A75E4208F6}" sibTransId="{4CB4E2E3-CFCB-4AE0-A173-B998CBF0FFF2}"/>
    <dgm:cxn modelId="{70D7A165-CCAA-4D69-9942-46248AC0B04D}" srcId="{09AAB469-2DB3-485C-B71B-6FD9443D1A9D}" destId="{6402A8CF-ED33-4C00-A0C7-F23ACFC051C5}" srcOrd="3" destOrd="0" parTransId="{EB79B075-5328-4842-AEA7-32332D66700A}" sibTransId="{7DE2DDAD-24A6-4807-AD1E-6C55F439C4B6}"/>
    <dgm:cxn modelId="{54757B66-9FFB-4A82-BEF8-9B468F32C59B}" type="presOf" srcId="{6402A8CF-ED33-4C00-A0C7-F23ACFC051C5}" destId="{BA4A845D-3D87-4CF4-9ACC-3E69FF5624FF}" srcOrd="0" destOrd="0" presId="urn:microsoft.com/office/officeart/2005/8/layout/hList1"/>
    <dgm:cxn modelId="{83D9A547-59B9-4189-A360-725340383053}" srcId="{09AAB469-2DB3-485C-B71B-6FD9443D1A9D}" destId="{7D182B28-8186-4712-AEED-4F8A06B0C2CD}" srcOrd="0" destOrd="0" parTransId="{D30CB918-ACA9-4FCE-B8D4-0D21E0BD1A4D}" sibTransId="{16364753-080A-412D-B7C6-6472D7AF90A5}"/>
    <dgm:cxn modelId="{00A41975-C091-47AD-ACE8-5273B1AB4717}" type="presOf" srcId="{7A5ABA6F-F1A7-4505-94F8-8952C3A76F85}" destId="{F34E182B-05B0-40DE-931E-2A806EE166D0}" srcOrd="0" destOrd="0" presId="urn:microsoft.com/office/officeart/2005/8/layout/hList1"/>
    <dgm:cxn modelId="{E57D625A-5343-42AE-AD48-D3D730988C9D}" srcId="{09AAB469-2DB3-485C-B71B-6FD9443D1A9D}" destId="{456580BF-7F86-4F8C-9FD8-319DB5A10431}" srcOrd="2" destOrd="0" parTransId="{32A76D5D-66E5-428E-BFFD-18BBA688AEEE}" sibTransId="{8A456F89-CC94-4F12-916A-75330CCF770C}"/>
    <dgm:cxn modelId="{BD87DD80-5FFB-40BF-8933-2FA76DB1F4A7}" srcId="{456580BF-7F86-4F8C-9FD8-319DB5A10431}" destId="{988CE141-B6BD-403C-9529-27F1D7FE614C}" srcOrd="0" destOrd="0" parTransId="{46A94285-B6CB-4F78-B11C-DEEEA810F22B}" sibTransId="{F280F3DF-F52A-4673-AC8F-5AD0077DD2CF}"/>
    <dgm:cxn modelId="{0EE89A81-0C6C-4E92-A482-00FF764ADBEB}" type="presOf" srcId="{B42759B3-4AE7-44D5-967B-F34AAD1ECEC1}" destId="{50F6DEFD-F15F-4936-8485-4DA773B39242}" srcOrd="0" destOrd="0" presId="urn:microsoft.com/office/officeart/2005/8/layout/hList1"/>
    <dgm:cxn modelId="{A092338A-47E6-4B4A-96E0-58782373F8C5}" type="presOf" srcId="{456580BF-7F86-4F8C-9FD8-319DB5A10431}" destId="{A5890D6A-E8A4-4591-B664-3ABF57CEEFEA}" srcOrd="0" destOrd="0" presId="urn:microsoft.com/office/officeart/2005/8/layout/hList1"/>
    <dgm:cxn modelId="{BA3F4198-A721-475C-93F5-654B42D03E54}" srcId="{6402A8CF-ED33-4C00-A0C7-F23ACFC051C5}" destId="{27B8EA46-F023-4086-9281-DCF887F89B23}" srcOrd="0" destOrd="0" parTransId="{9A77BE83-AB7D-41A6-9EE5-80CCF597ECF4}" sibTransId="{2B295667-C584-49CB-BA79-25BA992E889B}"/>
    <dgm:cxn modelId="{6B26DA9E-5513-4739-B5FF-37523CFE7451}" type="presOf" srcId="{7D182B28-8186-4712-AEED-4F8A06B0C2CD}" destId="{2EB51F2A-4DD7-42C8-963F-EFB3A49FF5FB}" srcOrd="0" destOrd="0" presId="urn:microsoft.com/office/officeart/2005/8/layout/hList1"/>
    <dgm:cxn modelId="{413C23D2-1B91-4899-9AE5-E793CDDAEFB1}" srcId="{7D182B28-8186-4712-AEED-4F8A06B0C2CD}" destId="{6284772A-DEBD-4B6F-842A-D6C25EDD1272}" srcOrd="0" destOrd="0" parTransId="{04A2EAA7-BE04-4D82-B35B-32A8C11FC62F}" sibTransId="{DAED3762-365B-441F-AD6A-AF56AB45611F}"/>
    <dgm:cxn modelId="{367962D4-50DE-4CDA-9272-53A8C1A9289F}" type="presOf" srcId="{27B8EA46-F023-4086-9281-DCF887F89B23}" destId="{E855F263-EE89-4E74-8C8D-940F2F387EC5}" srcOrd="0" destOrd="0" presId="urn:microsoft.com/office/officeart/2005/8/layout/hList1"/>
    <dgm:cxn modelId="{999116D5-7FFD-45F3-9E60-522F1095AAAF}" type="presOf" srcId="{6284772A-DEBD-4B6F-842A-D6C25EDD1272}" destId="{AE6FA15F-1A1B-4E4F-8C32-82C3C57DA246}" srcOrd="0" destOrd="0" presId="urn:microsoft.com/office/officeart/2005/8/layout/hList1"/>
    <dgm:cxn modelId="{BD3038F9-CC5E-4807-AB38-D06AB2320B53}" type="presOf" srcId="{09AAB469-2DB3-485C-B71B-6FD9443D1A9D}" destId="{35216817-371F-4F51-853F-9284314D501D}" srcOrd="0" destOrd="0" presId="urn:microsoft.com/office/officeart/2005/8/layout/hList1"/>
    <dgm:cxn modelId="{2F65F45F-3BF3-47DE-A319-229D47B3E652}" type="presParOf" srcId="{35216817-371F-4F51-853F-9284314D501D}" destId="{AAA1C17D-1A1A-4E5C-945A-B4562CF60F09}" srcOrd="0" destOrd="0" presId="urn:microsoft.com/office/officeart/2005/8/layout/hList1"/>
    <dgm:cxn modelId="{15A871DE-40F9-4D0F-BA6D-BBAFAB6EDFF8}" type="presParOf" srcId="{AAA1C17D-1A1A-4E5C-945A-B4562CF60F09}" destId="{2EB51F2A-4DD7-42C8-963F-EFB3A49FF5FB}" srcOrd="0" destOrd="0" presId="urn:microsoft.com/office/officeart/2005/8/layout/hList1"/>
    <dgm:cxn modelId="{E2C06696-39C4-45CE-B599-829BB5611481}" type="presParOf" srcId="{AAA1C17D-1A1A-4E5C-945A-B4562CF60F09}" destId="{AE6FA15F-1A1B-4E4F-8C32-82C3C57DA246}" srcOrd="1" destOrd="0" presId="urn:microsoft.com/office/officeart/2005/8/layout/hList1"/>
    <dgm:cxn modelId="{F2058B59-F528-42F7-BB91-BED9B57082C1}" type="presParOf" srcId="{35216817-371F-4F51-853F-9284314D501D}" destId="{364D6427-AD90-4CF3-B49F-BCE6D2A244B3}" srcOrd="1" destOrd="0" presId="urn:microsoft.com/office/officeart/2005/8/layout/hList1"/>
    <dgm:cxn modelId="{43684A56-D291-497A-8506-E4197E9BBF6D}" type="presParOf" srcId="{35216817-371F-4F51-853F-9284314D501D}" destId="{A2B3AB37-2412-4FEA-88B4-A236AB9E4C56}" srcOrd="2" destOrd="0" presId="urn:microsoft.com/office/officeart/2005/8/layout/hList1"/>
    <dgm:cxn modelId="{6F99F7AA-686A-4A53-8CC3-D461BE32CE5E}" type="presParOf" srcId="{A2B3AB37-2412-4FEA-88B4-A236AB9E4C56}" destId="{F34E182B-05B0-40DE-931E-2A806EE166D0}" srcOrd="0" destOrd="0" presId="urn:microsoft.com/office/officeart/2005/8/layout/hList1"/>
    <dgm:cxn modelId="{324FA9D3-F4B0-4D98-A183-E44BA27EFC19}" type="presParOf" srcId="{A2B3AB37-2412-4FEA-88B4-A236AB9E4C56}" destId="{50F6DEFD-F15F-4936-8485-4DA773B39242}" srcOrd="1" destOrd="0" presId="urn:microsoft.com/office/officeart/2005/8/layout/hList1"/>
    <dgm:cxn modelId="{1EF2B0A7-BCE2-477B-816C-D68930A66461}" type="presParOf" srcId="{35216817-371F-4F51-853F-9284314D501D}" destId="{349E6447-3C2C-43A0-AA86-B2511646FF99}" srcOrd="3" destOrd="0" presId="urn:microsoft.com/office/officeart/2005/8/layout/hList1"/>
    <dgm:cxn modelId="{367FCCDD-89A5-43A8-AD1A-2B59E5841118}" type="presParOf" srcId="{35216817-371F-4F51-853F-9284314D501D}" destId="{DB4C2D8F-E75F-4F85-AE74-645CB94945F9}" srcOrd="4" destOrd="0" presId="urn:microsoft.com/office/officeart/2005/8/layout/hList1"/>
    <dgm:cxn modelId="{1BED60BB-F92E-4D67-A30E-8EE7386E2CF6}" type="presParOf" srcId="{DB4C2D8F-E75F-4F85-AE74-645CB94945F9}" destId="{A5890D6A-E8A4-4591-B664-3ABF57CEEFEA}" srcOrd="0" destOrd="0" presId="urn:microsoft.com/office/officeart/2005/8/layout/hList1"/>
    <dgm:cxn modelId="{F92BE60E-FA9D-4BA3-8BD6-3DED206E2E27}" type="presParOf" srcId="{DB4C2D8F-E75F-4F85-AE74-645CB94945F9}" destId="{A2141F94-A2A8-41C2-8E9F-80BC064CA2E0}" srcOrd="1" destOrd="0" presId="urn:microsoft.com/office/officeart/2005/8/layout/hList1"/>
    <dgm:cxn modelId="{6DB0F8B3-48DA-4A54-8E6A-26A8C0A7888E}" type="presParOf" srcId="{35216817-371F-4F51-853F-9284314D501D}" destId="{F7BF7A4E-8386-4643-B935-3A417D04D254}" srcOrd="5" destOrd="0" presId="urn:microsoft.com/office/officeart/2005/8/layout/hList1"/>
    <dgm:cxn modelId="{B0B04FBB-CB08-45B4-8138-593BA1324510}" type="presParOf" srcId="{35216817-371F-4F51-853F-9284314D501D}" destId="{0D4E9F72-F1F1-40A9-9145-DEE2BE652512}" srcOrd="6" destOrd="0" presId="urn:microsoft.com/office/officeart/2005/8/layout/hList1"/>
    <dgm:cxn modelId="{0AADBBFC-D33C-46F4-BDB4-9754CF8E49FF}" type="presParOf" srcId="{0D4E9F72-F1F1-40A9-9145-DEE2BE652512}" destId="{BA4A845D-3D87-4CF4-9ACC-3E69FF5624FF}" srcOrd="0" destOrd="0" presId="urn:microsoft.com/office/officeart/2005/8/layout/hList1"/>
    <dgm:cxn modelId="{D99527DC-ABFA-4899-AC29-42939F718464}" type="presParOf" srcId="{0D4E9F72-F1F1-40A9-9145-DEE2BE652512}" destId="{E855F263-EE89-4E74-8C8D-940F2F387EC5}"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664A2-F362-4750-B784-1E6A582B25C8}">
      <dsp:nvSpPr>
        <dsp:cNvPr id="0" name=""/>
        <dsp:cNvSpPr/>
      </dsp:nvSpPr>
      <dsp:spPr bwMode="white">
        <a:xfrm>
          <a:off x="0" y="120001"/>
          <a:ext cx="1981262" cy="118875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hemeClr val="lt1"/>
        </a:lnRef>
        <a:fillRef idx="1">
          <a:schemeClr val="accent5">
            <a:hueOff val="0"/>
            <a:satOff val="0"/>
            <a:lumOff val="0"/>
            <a:alpha val="100000"/>
          </a:schemeClr>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ct val="35000"/>
            </a:spcAft>
            <a:buNone/>
          </a:pPr>
          <a:r>
            <a:rPr lang="zh-CN" altLang="en-US" sz="4000" b="1" kern="1200" dirty="0">
              <a:latin typeface="微软雅黑" panose="020B0503020204020204" pitchFamily="34" charset="-122"/>
              <a:ea typeface="微软雅黑" panose="020B0503020204020204" pitchFamily="34" charset="-122"/>
            </a:rPr>
            <a:t>知识</a:t>
          </a:r>
        </a:p>
      </dsp:txBody>
      <dsp:txXfrm>
        <a:off x="0" y="120001"/>
        <a:ext cx="1981262" cy="1188757"/>
      </dsp:txXfrm>
    </dsp:sp>
    <dsp:sp modelId="{F795BB92-2D92-4B17-BA28-7F3F5265B54A}">
      <dsp:nvSpPr>
        <dsp:cNvPr id="0" name=""/>
        <dsp:cNvSpPr/>
      </dsp:nvSpPr>
      <dsp:spPr bwMode="white">
        <a:xfrm>
          <a:off x="2167500" y="468704"/>
          <a:ext cx="420028" cy="491353"/>
        </a:xfrm>
        <a:prstGeom prst="rightArrow">
          <a:avLst>
            <a:gd name="adj1" fmla="val 60000"/>
            <a:gd name="adj2" fmla="val 50000"/>
          </a:avLst>
        </a:prstGeom>
        <a:solidFill>
          <a:schemeClr val="accent5">
            <a:hueOff val="0"/>
            <a:satOff val="0"/>
            <a:lumOff val="0"/>
            <a:alphaOff val="0"/>
          </a:schemeClr>
        </a:solidFill>
        <a:ln>
          <a:noFill/>
        </a:ln>
        <a:effectLst/>
      </dsp:spPr>
      <dsp:style>
        <a:lnRef idx="0">
          <a:schemeClr val="lt1"/>
        </a:lnRef>
        <a:fillRef idx="1">
          <a:schemeClr val="accent5">
            <a:hueOff val="0"/>
            <a:satOff val="0"/>
            <a:lumOff val="0"/>
            <a:alpha val="100000"/>
          </a:schemeClr>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zh-CN" altLang="en-US" sz="4000" b="1" kern="1200">
            <a:latin typeface="微软雅黑" panose="020B0503020204020204" pitchFamily="34" charset="-122"/>
            <a:ea typeface="微软雅黑" panose="020B0503020204020204" pitchFamily="34" charset="-122"/>
          </a:endParaRPr>
        </a:p>
      </dsp:txBody>
      <dsp:txXfrm>
        <a:off x="2167500" y="468704"/>
        <a:ext cx="420028" cy="491353"/>
      </dsp:txXfrm>
    </dsp:sp>
    <dsp:sp modelId="{057F1ACF-950E-4C33-9FAA-1AD97B726E69}">
      <dsp:nvSpPr>
        <dsp:cNvPr id="0" name=""/>
        <dsp:cNvSpPr/>
      </dsp:nvSpPr>
      <dsp:spPr bwMode="white">
        <a:xfrm>
          <a:off x="2773767" y="120001"/>
          <a:ext cx="1981262" cy="1188757"/>
        </a:xfrm>
        <a:prstGeom prst="roundRect">
          <a:avLst>
            <a:gd name="adj" fmla="val 10000"/>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hemeClr val="lt1"/>
        </a:lnRef>
        <a:fillRef idx="1">
          <a:schemeClr val="accent5">
            <a:hueOff val="-3390000"/>
            <a:satOff val="-8626"/>
            <a:lumOff val="-5881"/>
            <a:alpha val="100000"/>
          </a:schemeClr>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ct val="35000"/>
            </a:spcAft>
            <a:buNone/>
          </a:pPr>
          <a:r>
            <a:rPr lang="zh-CN" altLang="en-US" sz="4000" b="1" kern="1200" dirty="0">
              <a:latin typeface="微软雅黑" panose="020B0503020204020204" pitchFamily="34" charset="-122"/>
              <a:ea typeface="微软雅黑" panose="020B0503020204020204" pitchFamily="34" charset="-122"/>
            </a:rPr>
            <a:t>意识</a:t>
          </a:r>
        </a:p>
      </dsp:txBody>
      <dsp:txXfrm>
        <a:off x="2773767" y="120001"/>
        <a:ext cx="1981262" cy="1188757"/>
      </dsp:txXfrm>
    </dsp:sp>
    <dsp:sp modelId="{45FE84BB-E4EA-400E-BAD3-F341186516FE}">
      <dsp:nvSpPr>
        <dsp:cNvPr id="0" name=""/>
        <dsp:cNvSpPr/>
      </dsp:nvSpPr>
      <dsp:spPr bwMode="white">
        <a:xfrm>
          <a:off x="4941267" y="468704"/>
          <a:ext cx="420028" cy="49135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hemeClr val="lt1"/>
        </a:lnRef>
        <a:fillRef idx="1">
          <a:schemeClr val="accent5">
            <a:hueOff val="-6780000"/>
            <a:satOff val="-17254"/>
            <a:lumOff val="-11764"/>
            <a:alpha val="100000"/>
          </a:schemeClr>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zh-CN" altLang="en-US" sz="4000" b="1" kern="1200">
            <a:latin typeface="微软雅黑" panose="020B0503020204020204" pitchFamily="34" charset="-122"/>
            <a:ea typeface="微软雅黑" panose="020B0503020204020204" pitchFamily="34" charset="-122"/>
          </a:endParaRPr>
        </a:p>
      </dsp:txBody>
      <dsp:txXfrm>
        <a:off x="4941267" y="468704"/>
        <a:ext cx="420028" cy="491353"/>
      </dsp:txXfrm>
    </dsp:sp>
    <dsp:sp modelId="{B425F20F-07D7-448E-89E6-872CA67751E6}">
      <dsp:nvSpPr>
        <dsp:cNvPr id="0" name=""/>
        <dsp:cNvSpPr/>
      </dsp:nvSpPr>
      <dsp:spPr bwMode="white">
        <a:xfrm>
          <a:off x="5547533" y="120001"/>
          <a:ext cx="1981262" cy="1188757"/>
        </a:xfrm>
        <a:prstGeom prst="roundRect">
          <a:avLst>
            <a:gd name="adj" fmla="val 1000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hemeClr val="lt1"/>
        </a:lnRef>
        <a:fillRef idx="1">
          <a:schemeClr val="accent5">
            <a:hueOff val="-6780000"/>
            <a:satOff val="-17254"/>
            <a:lumOff val="-11764"/>
            <a:alpha val="100000"/>
          </a:schemeClr>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ct val="35000"/>
            </a:spcAft>
            <a:buNone/>
          </a:pPr>
          <a:r>
            <a:rPr lang="zh-CN" altLang="en-US" sz="4000" b="1" kern="1200" dirty="0">
              <a:latin typeface="微软雅黑" panose="020B0503020204020204" pitchFamily="34" charset="-122"/>
              <a:ea typeface="微软雅黑" panose="020B0503020204020204" pitchFamily="34" charset="-122"/>
            </a:rPr>
            <a:t>意愿</a:t>
          </a:r>
        </a:p>
      </dsp:txBody>
      <dsp:txXfrm>
        <a:off x="5547533" y="120001"/>
        <a:ext cx="1981262" cy="1188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51F2A-4DD7-42C8-963F-EFB3A49FF5FB}">
      <dsp:nvSpPr>
        <dsp:cNvPr id="0" name=""/>
        <dsp:cNvSpPr/>
      </dsp:nvSpPr>
      <dsp:spPr bwMode="white">
        <a:xfrm>
          <a:off x="0" y="6783"/>
          <a:ext cx="1843410"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hemeClr val="accent2">
            <a:hueOff val="0"/>
            <a:satOff val="0"/>
            <a:lumOff val="0"/>
            <a:alpha val="100000"/>
          </a:schemeClr>
        </a:lnRef>
        <a:fillRef idx="1">
          <a:schemeClr val="accent2">
            <a:hueOff val="0"/>
            <a:satOff val="0"/>
            <a:lumOff val="0"/>
            <a:alpha val="100000"/>
          </a:schemeClr>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100000"/>
            </a:lnSpc>
            <a:spcBef>
              <a:spcPct val="0"/>
            </a:spcBef>
            <a:spcAft>
              <a:spcPct val="35000"/>
            </a:spcAft>
            <a:buNone/>
          </a:pPr>
          <a:r>
            <a:rPr lang="zh-CN" altLang="en-US" sz="1400" b="1" kern="1200" dirty="0">
              <a:solidFill>
                <a:schemeClr val="tx1"/>
              </a:solidFill>
              <a:latin typeface="微软雅黑" panose="020B0503020204020204" pitchFamily="34" charset="-122"/>
              <a:ea typeface="微软雅黑" panose="020B0503020204020204" pitchFamily="34" charset="-122"/>
            </a:rPr>
            <a:t>特别重大事故</a:t>
          </a:r>
        </a:p>
      </dsp:txBody>
      <dsp:txXfrm>
        <a:off x="0" y="6783"/>
        <a:ext cx="1843410" cy="460800"/>
      </dsp:txXfrm>
    </dsp:sp>
    <dsp:sp modelId="{AE6FA15F-1A1B-4E4F-8C32-82C3C57DA246}">
      <dsp:nvSpPr>
        <dsp:cNvPr id="0" name=""/>
        <dsp:cNvSpPr/>
      </dsp:nvSpPr>
      <dsp:spPr bwMode="white">
        <a:xfrm>
          <a:off x="105018" y="467584"/>
          <a:ext cx="1633375" cy="266890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hemeClr val="accent2">
            <a:tint val="40000"/>
            <a:alpha val="90000"/>
            <a:hueOff val="0"/>
            <a:satOff val="0"/>
            <a:lumOff val="0"/>
            <a:alpha val="90196"/>
          </a:schemeClr>
        </a:lnRef>
        <a:fillRef idx="1">
          <a:schemeClr val="accent2">
            <a:tint val="40000"/>
            <a:alpha val="90000"/>
            <a:hueOff val="0"/>
            <a:satOff val="0"/>
            <a:lumOff val="0"/>
            <a:alpha val="90196"/>
          </a:schemeClr>
        </a:fillRef>
        <a:effectRef idx="0">
          <a:scrgbClr r="0" g="0" b="0"/>
        </a:effectRef>
        <a:fontRef idx="minor"/>
      </dsp:style>
      <dsp:txBody>
        <a:bodyPr spcFirstLastPara="0" vert="horz" wrap="square" lIns="85344" tIns="85344" rIns="113792" bIns="128016" numCol="1" spcCol="1270" anchor="t" anchorCtr="0">
          <a:noAutofit/>
        </a:bodyPr>
        <a:lstStyle/>
        <a:p>
          <a:pPr marL="285750" lvl="1" indent="-285750" algn="l" defTabSz="1600200">
            <a:lnSpc>
              <a:spcPct val="100000"/>
            </a:lnSpc>
            <a:spcBef>
              <a:spcPct val="0"/>
            </a:spcBef>
            <a:spcAft>
              <a:spcPct val="15000"/>
            </a:spcAft>
            <a:buChar char="•"/>
          </a:pPr>
          <a:r>
            <a:rPr lang="zh-CN" altLang="en-US" sz="3600" kern="1200" dirty="0">
              <a:solidFill>
                <a:schemeClr val="dk1"/>
              </a:solidFill>
              <a:latin typeface="微软雅黑" panose="020B0503020204020204" pitchFamily="34" charset="-122"/>
              <a:ea typeface="微软雅黑" panose="020B0503020204020204" pitchFamily="34" charset="-122"/>
            </a:rPr>
            <a:t>是指一次造成</a:t>
          </a:r>
          <a:r>
            <a:rPr lang="en-US" altLang="zh-CN" sz="3600" kern="1200" dirty="0">
              <a:solidFill>
                <a:schemeClr val="dk1"/>
              </a:solidFill>
              <a:latin typeface="微软雅黑" panose="020B0503020204020204" pitchFamily="34" charset="-122"/>
              <a:ea typeface="微软雅黑" panose="020B0503020204020204" pitchFamily="34" charset="-122"/>
            </a:rPr>
            <a:t>30</a:t>
          </a:r>
          <a:r>
            <a:rPr lang="zh-CN" altLang="en-US" sz="3600" kern="1200" dirty="0">
              <a:solidFill>
                <a:schemeClr val="dk1"/>
              </a:solidFill>
              <a:latin typeface="微软雅黑" panose="020B0503020204020204" pitchFamily="34" charset="-122"/>
              <a:ea typeface="微软雅黑" panose="020B0503020204020204" pitchFamily="34" charset="-122"/>
            </a:rPr>
            <a:t>人以上死亡，或者</a:t>
          </a:r>
          <a:r>
            <a:rPr lang="en-US" altLang="zh-CN" sz="3600" kern="1200" dirty="0">
              <a:solidFill>
                <a:schemeClr val="dk1"/>
              </a:solidFill>
              <a:latin typeface="微软雅黑" panose="020B0503020204020204" pitchFamily="34" charset="-122"/>
              <a:ea typeface="微软雅黑" panose="020B0503020204020204" pitchFamily="34" charset="-122"/>
            </a:rPr>
            <a:t>100</a:t>
          </a:r>
          <a:r>
            <a:rPr lang="zh-CN" altLang="en-US" sz="3600" kern="1200" dirty="0">
              <a:solidFill>
                <a:schemeClr val="dk1"/>
              </a:solidFill>
              <a:latin typeface="微软雅黑" panose="020B0503020204020204" pitchFamily="34" charset="-122"/>
              <a:ea typeface="微软雅黑" panose="020B0503020204020204" pitchFamily="34" charset="-122"/>
            </a:rPr>
            <a:t>人以上重伤</a:t>
          </a:r>
          <a:r>
            <a:rPr lang="en-US" altLang="zh-CN" sz="3600" kern="1200" dirty="0">
              <a:solidFill>
                <a:schemeClr val="dk1"/>
              </a:solidFill>
              <a:latin typeface="微软雅黑" panose="020B0503020204020204" pitchFamily="34" charset="-122"/>
              <a:ea typeface="微软雅黑" panose="020B0503020204020204" pitchFamily="34" charset="-122"/>
            </a:rPr>
            <a:t>(</a:t>
          </a:r>
          <a:r>
            <a:rPr lang="zh-CN" altLang="en-US" sz="3600" kern="1200" dirty="0">
              <a:solidFill>
                <a:schemeClr val="dk1"/>
              </a:solidFill>
              <a:latin typeface="微软雅黑" panose="020B0503020204020204" pitchFamily="34" charset="-122"/>
              <a:ea typeface="微软雅黑" panose="020B0503020204020204" pitchFamily="34" charset="-122"/>
            </a:rPr>
            <a:t>包括急性工业中毒，下同</a:t>
          </a:r>
          <a:r>
            <a:rPr lang="en-US" altLang="zh-CN" sz="3600" kern="1200" dirty="0">
              <a:solidFill>
                <a:schemeClr val="dk1"/>
              </a:solidFill>
              <a:latin typeface="微软雅黑" panose="020B0503020204020204" pitchFamily="34" charset="-122"/>
              <a:ea typeface="微软雅黑" panose="020B0503020204020204" pitchFamily="34" charset="-122"/>
            </a:rPr>
            <a:t>)</a:t>
          </a:r>
          <a:r>
            <a:rPr lang="zh-CN" altLang="en-US" sz="3600" kern="1200" dirty="0">
              <a:solidFill>
                <a:schemeClr val="dk1"/>
              </a:solidFill>
              <a:latin typeface="微软雅黑" panose="020B0503020204020204" pitchFamily="34" charset="-122"/>
              <a:ea typeface="微软雅黑" panose="020B0503020204020204" pitchFamily="34" charset="-122"/>
            </a:rPr>
            <a:t>，或者</a:t>
          </a:r>
          <a:r>
            <a:rPr lang="en-US" altLang="zh-CN" sz="3600" kern="1200" dirty="0">
              <a:solidFill>
                <a:schemeClr val="dk1"/>
              </a:solidFill>
              <a:latin typeface="微软雅黑" panose="020B0503020204020204" pitchFamily="34" charset="-122"/>
              <a:ea typeface="微软雅黑" panose="020B0503020204020204" pitchFamily="34" charset="-122"/>
            </a:rPr>
            <a:t>1</a:t>
          </a:r>
          <a:r>
            <a:rPr lang="zh-CN" altLang="en-US" sz="3600" kern="1200" dirty="0">
              <a:solidFill>
                <a:schemeClr val="dk1"/>
              </a:solidFill>
              <a:latin typeface="微软雅黑" panose="020B0503020204020204" pitchFamily="34" charset="-122"/>
              <a:ea typeface="微软雅黑" panose="020B0503020204020204" pitchFamily="34" charset="-122"/>
            </a:rPr>
            <a:t>亿元以上直接经济损失的事故。</a:t>
          </a:r>
        </a:p>
      </dsp:txBody>
      <dsp:txXfrm>
        <a:off x="105018" y="467584"/>
        <a:ext cx="1633375" cy="2668905"/>
      </dsp:txXfrm>
    </dsp:sp>
    <dsp:sp modelId="{F34E182B-05B0-40DE-931E-2A806EE166D0}">
      <dsp:nvSpPr>
        <dsp:cNvPr id="0" name=""/>
        <dsp:cNvSpPr/>
      </dsp:nvSpPr>
      <dsp:spPr bwMode="white">
        <a:xfrm>
          <a:off x="2072083" y="6783"/>
          <a:ext cx="1633375" cy="460800"/>
        </a:xfrm>
        <a:prstGeom prst="rect">
          <a:avLst/>
        </a:prstGeom>
        <a:solidFill>
          <a:schemeClr val="accent2">
            <a:hueOff val="3908735"/>
            <a:satOff val="2320"/>
            <a:lumOff val="653"/>
            <a:alphaOff val="0"/>
          </a:schemeClr>
        </a:solidFill>
        <a:ln w="12700" cap="flat" cmpd="sng" algn="ctr">
          <a:solidFill>
            <a:schemeClr val="accent2">
              <a:hueOff val="3908735"/>
              <a:satOff val="2320"/>
              <a:lumOff val="653"/>
              <a:alphaOff val="0"/>
            </a:schemeClr>
          </a:solidFill>
          <a:prstDash val="solid"/>
          <a:miter lim="800000"/>
        </a:ln>
        <a:effectLst/>
      </dsp:spPr>
      <dsp:style>
        <a:lnRef idx="2">
          <a:schemeClr val="accent2">
            <a:hueOff val="3919999"/>
            <a:satOff val="2222"/>
            <a:lumOff val="654"/>
            <a:alpha val="100000"/>
          </a:schemeClr>
        </a:lnRef>
        <a:fillRef idx="1">
          <a:schemeClr val="accent2">
            <a:hueOff val="3919999"/>
            <a:satOff val="2222"/>
            <a:lumOff val="654"/>
            <a:alpha val="100000"/>
          </a:schemeClr>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100000"/>
            </a:lnSpc>
            <a:spcBef>
              <a:spcPct val="0"/>
            </a:spcBef>
            <a:spcAft>
              <a:spcPct val="35000"/>
            </a:spcAft>
            <a:buNone/>
          </a:pPr>
          <a:r>
            <a:rPr lang="zh-CN" altLang="en-US" sz="1800" b="1" kern="1200" dirty="0">
              <a:solidFill>
                <a:schemeClr val="tx1"/>
              </a:solidFill>
              <a:latin typeface="微软雅黑" panose="020B0503020204020204" pitchFamily="34" charset="-122"/>
              <a:ea typeface="微软雅黑" panose="020B0503020204020204" pitchFamily="34" charset="-122"/>
            </a:rPr>
            <a:t>重大事故</a:t>
          </a:r>
        </a:p>
      </dsp:txBody>
      <dsp:txXfrm>
        <a:off x="2072083" y="6783"/>
        <a:ext cx="1633375" cy="460800"/>
      </dsp:txXfrm>
    </dsp:sp>
    <dsp:sp modelId="{50F6DEFD-F15F-4936-8485-4DA773B39242}">
      <dsp:nvSpPr>
        <dsp:cNvPr id="0" name=""/>
        <dsp:cNvSpPr/>
      </dsp:nvSpPr>
      <dsp:spPr bwMode="white">
        <a:xfrm>
          <a:off x="2072083" y="467584"/>
          <a:ext cx="1633375" cy="2668905"/>
        </a:xfrm>
        <a:prstGeom prst="rect">
          <a:avLst/>
        </a:prstGeom>
        <a:solidFill>
          <a:schemeClr val="accent2">
            <a:tint val="40000"/>
            <a:alpha val="90000"/>
            <a:hueOff val="4161167"/>
            <a:satOff val="6228"/>
            <a:lumOff val="424"/>
            <a:alphaOff val="0"/>
          </a:schemeClr>
        </a:solidFill>
        <a:ln w="12700" cap="flat" cmpd="sng" algn="ctr">
          <a:solidFill>
            <a:schemeClr val="accent2">
              <a:tint val="40000"/>
              <a:alpha val="90000"/>
              <a:hueOff val="4161167"/>
              <a:satOff val="6228"/>
              <a:lumOff val="424"/>
              <a:alphaOff val="0"/>
            </a:schemeClr>
          </a:solidFill>
          <a:prstDash val="solid"/>
          <a:miter lim="800000"/>
        </a:ln>
        <a:effectLst/>
      </dsp:spPr>
      <dsp:style>
        <a:lnRef idx="2">
          <a:schemeClr val="accent2">
            <a:tint val="40000"/>
            <a:alpha val="90000"/>
            <a:hueOff val="4140000"/>
            <a:satOff val="5882"/>
            <a:lumOff val="261"/>
            <a:alpha val="90196"/>
          </a:schemeClr>
        </a:lnRef>
        <a:fillRef idx="1">
          <a:schemeClr val="accent2">
            <a:tint val="40000"/>
            <a:alpha val="90000"/>
            <a:hueOff val="4140000"/>
            <a:satOff val="5882"/>
            <a:lumOff val="261"/>
            <a:alpha val="90196"/>
          </a:schemeClr>
        </a:fillRef>
        <a:effectRef idx="0">
          <a:scrgbClr r="0" g="0" b="0"/>
        </a:effectRef>
        <a:fontRef idx="minor"/>
      </dsp:style>
      <dsp:txBody>
        <a:bodyPr spcFirstLastPara="0" vert="horz" wrap="square" lIns="85344" tIns="85344" rIns="113792" bIns="128016" numCol="1" spcCol="1270" anchor="t" anchorCtr="0">
          <a:noAutofit/>
        </a:bodyPr>
        <a:lstStyle/>
        <a:p>
          <a:pPr marL="285750" lvl="1" indent="-285750" algn="l" defTabSz="1600200">
            <a:lnSpc>
              <a:spcPct val="100000"/>
            </a:lnSpc>
            <a:spcBef>
              <a:spcPct val="0"/>
            </a:spcBef>
            <a:spcAft>
              <a:spcPct val="15000"/>
            </a:spcAft>
            <a:buChar char="•"/>
          </a:pPr>
          <a:r>
            <a:rPr lang="zh-CN" altLang="en-US" sz="3600" kern="1200" dirty="0">
              <a:solidFill>
                <a:schemeClr val="dk1"/>
              </a:solidFill>
              <a:latin typeface="微软雅黑" panose="020B0503020204020204" pitchFamily="34" charset="-122"/>
              <a:ea typeface="微软雅黑" panose="020B0503020204020204" pitchFamily="34" charset="-122"/>
            </a:rPr>
            <a:t>是指一次造成</a:t>
          </a:r>
          <a:r>
            <a:rPr lang="en-US" altLang="zh-CN" sz="3600" kern="1200" dirty="0">
              <a:solidFill>
                <a:schemeClr val="dk1"/>
              </a:solidFill>
              <a:latin typeface="微软雅黑" panose="020B0503020204020204" pitchFamily="34" charset="-122"/>
              <a:ea typeface="微软雅黑" panose="020B0503020204020204" pitchFamily="34" charset="-122"/>
            </a:rPr>
            <a:t>10</a:t>
          </a:r>
          <a:r>
            <a:rPr lang="zh-CN" altLang="en-US" sz="3600" kern="1200" dirty="0">
              <a:solidFill>
                <a:schemeClr val="dk1"/>
              </a:solidFill>
              <a:latin typeface="微软雅黑" panose="020B0503020204020204" pitchFamily="34" charset="-122"/>
              <a:ea typeface="微软雅黑" panose="020B0503020204020204" pitchFamily="34" charset="-122"/>
            </a:rPr>
            <a:t>人以上</a:t>
          </a:r>
          <a:r>
            <a:rPr lang="en-US" altLang="zh-CN" sz="3600" kern="1200" dirty="0">
              <a:solidFill>
                <a:schemeClr val="dk1"/>
              </a:solidFill>
              <a:latin typeface="微软雅黑" panose="020B0503020204020204" pitchFamily="34" charset="-122"/>
              <a:ea typeface="微软雅黑" panose="020B0503020204020204" pitchFamily="34" charset="-122"/>
            </a:rPr>
            <a:t>30</a:t>
          </a:r>
          <a:r>
            <a:rPr lang="zh-CN" altLang="en-US" sz="3600" kern="1200" dirty="0">
              <a:solidFill>
                <a:schemeClr val="dk1"/>
              </a:solidFill>
              <a:latin typeface="微软雅黑" panose="020B0503020204020204" pitchFamily="34" charset="-122"/>
              <a:ea typeface="微软雅黑" panose="020B0503020204020204" pitchFamily="34" charset="-122"/>
            </a:rPr>
            <a:t>人以下死亡，或者</a:t>
          </a:r>
          <a:r>
            <a:rPr lang="en-US" altLang="zh-CN" sz="3600" kern="1200" dirty="0">
              <a:solidFill>
                <a:schemeClr val="dk1"/>
              </a:solidFill>
              <a:latin typeface="微软雅黑" panose="020B0503020204020204" pitchFamily="34" charset="-122"/>
              <a:ea typeface="微软雅黑" panose="020B0503020204020204" pitchFamily="34" charset="-122"/>
            </a:rPr>
            <a:t>50</a:t>
          </a:r>
          <a:r>
            <a:rPr lang="zh-CN" altLang="en-US" sz="3600" kern="1200" dirty="0">
              <a:solidFill>
                <a:schemeClr val="dk1"/>
              </a:solidFill>
              <a:latin typeface="微软雅黑" panose="020B0503020204020204" pitchFamily="34" charset="-122"/>
              <a:ea typeface="微软雅黑" panose="020B0503020204020204" pitchFamily="34" charset="-122"/>
            </a:rPr>
            <a:t>人以上</a:t>
          </a:r>
          <a:r>
            <a:rPr lang="en-US" altLang="zh-CN" sz="3600" kern="1200" dirty="0">
              <a:solidFill>
                <a:schemeClr val="dk1"/>
              </a:solidFill>
              <a:latin typeface="微软雅黑" panose="020B0503020204020204" pitchFamily="34" charset="-122"/>
              <a:ea typeface="微软雅黑" panose="020B0503020204020204" pitchFamily="34" charset="-122"/>
            </a:rPr>
            <a:t>l00</a:t>
          </a:r>
          <a:r>
            <a:rPr lang="zh-CN" altLang="en-US" sz="3600" kern="1200" dirty="0">
              <a:solidFill>
                <a:schemeClr val="dk1"/>
              </a:solidFill>
              <a:latin typeface="微软雅黑" panose="020B0503020204020204" pitchFamily="34" charset="-122"/>
              <a:ea typeface="微软雅黑" panose="020B0503020204020204" pitchFamily="34" charset="-122"/>
            </a:rPr>
            <a:t>人以下重伤，或者</a:t>
          </a:r>
          <a:r>
            <a:rPr lang="en-US" altLang="zh-CN" sz="3600" kern="1200" dirty="0">
              <a:solidFill>
                <a:schemeClr val="dk1"/>
              </a:solidFill>
              <a:latin typeface="微软雅黑" panose="020B0503020204020204" pitchFamily="34" charset="-122"/>
              <a:ea typeface="微软雅黑" panose="020B0503020204020204" pitchFamily="34" charset="-122"/>
            </a:rPr>
            <a:t>5000</a:t>
          </a:r>
          <a:r>
            <a:rPr lang="zh-CN" altLang="en-US" sz="3600" kern="1200" dirty="0">
              <a:solidFill>
                <a:schemeClr val="dk1"/>
              </a:solidFill>
              <a:latin typeface="微软雅黑" panose="020B0503020204020204" pitchFamily="34" charset="-122"/>
              <a:ea typeface="微软雅黑" panose="020B0503020204020204" pitchFamily="34" charset="-122"/>
            </a:rPr>
            <a:t>万元以上</a:t>
          </a:r>
          <a:r>
            <a:rPr lang="en-US" altLang="zh-CN" sz="3600" kern="1200" dirty="0">
              <a:solidFill>
                <a:schemeClr val="dk1"/>
              </a:solidFill>
              <a:latin typeface="微软雅黑" panose="020B0503020204020204" pitchFamily="34" charset="-122"/>
              <a:ea typeface="微软雅黑" panose="020B0503020204020204" pitchFamily="34" charset="-122"/>
            </a:rPr>
            <a:t>1</a:t>
          </a:r>
          <a:r>
            <a:rPr lang="zh-CN" altLang="en-US" sz="3600" kern="1200" dirty="0">
              <a:solidFill>
                <a:schemeClr val="dk1"/>
              </a:solidFill>
              <a:latin typeface="微软雅黑" panose="020B0503020204020204" pitchFamily="34" charset="-122"/>
              <a:ea typeface="微软雅黑" panose="020B0503020204020204" pitchFamily="34" charset="-122"/>
            </a:rPr>
            <a:t>亿元以下直接经济损失的事故。</a:t>
          </a:r>
        </a:p>
      </dsp:txBody>
      <dsp:txXfrm>
        <a:off x="2072083" y="467584"/>
        <a:ext cx="1633375" cy="2668905"/>
      </dsp:txXfrm>
    </dsp:sp>
    <dsp:sp modelId="{A5890D6A-E8A4-4591-B664-3ABF57CEEFEA}">
      <dsp:nvSpPr>
        <dsp:cNvPr id="0" name=""/>
        <dsp:cNvSpPr/>
      </dsp:nvSpPr>
      <dsp:spPr bwMode="white">
        <a:xfrm>
          <a:off x="3934130" y="6783"/>
          <a:ext cx="1633375" cy="460800"/>
        </a:xfrm>
        <a:prstGeom prst="rect">
          <a:avLst/>
        </a:prstGeom>
        <a:solidFill>
          <a:schemeClr val="accent2">
            <a:hueOff val="7817470"/>
            <a:satOff val="4641"/>
            <a:lumOff val="1307"/>
            <a:alphaOff val="0"/>
          </a:schemeClr>
        </a:solidFill>
        <a:ln w="12700" cap="flat" cmpd="sng" algn="ctr">
          <a:solidFill>
            <a:schemeClr val="accent2">
              <a:hueOff val="7817470"/>
              <a:satOff val="4641"/>
              <a:lumOff val="1307"/>
              <a:alphaOff val="0"/>
            </a:schemeClr>
          </a:solidFill>
          <a:prstDash val="solid"/>
          <a:miter lim="800000"/>
        </a:ln>
        <a:effectLst/>
      </dsp:spPr>
      <dsp:style>
        <a:lnRef idx="2">
          <a:schemeClr val="accent2">
            <a:hueOff val="7839999"/>
            <a:satOff val="4444"/>
            <a:lumOff val="1307"/>
            <a:alpha val="100000"/>
          </a:schemeClr>
        </a:lnRef>
        <a:fillRef idx="1">
          <a:schemeClr val="accent2">
            <a:hueOff val="7839999"/>
            <a:satOff val="4444"/>
            <a:lumOff val="1307"/>
            <a:alpha val="100000"/>
          </a:schemeClr>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100000"/>
            </a:lnSpc>
            <a:spcBef>
              <a:spcPct val="0"/>
            </a:spcBef>
            <a:spcAft>
              <a:spcPct val="35000"/>
            </a:spcAft>
            <a:buNone/>
          </a:pPr>
          <a:r>
            <a:rPr lang="zh-CN" altLang="en-US" sz="1800" b="1" kern="1200" dirty="0">
              <a:solidFill>
                <a:schemeClr val="tx1"/>
              </a:solidFill>
              <a:latin typeface="微软雅黑" panose="020B0503020204020204" pitchFamily="34" charset="-122"/>
              <a:ea typeface="微软雅黑" panose="020B0503020204020204" pitchFamily="34" charset="-122"/>
            </a:rPr>
            <a:t>较大事故</a:t>
          </a:r>
        </a:p>
      </dsp:txBody>
      <dsp:txXfrm>
        <a:off x="3934130" y="6783"/>
        <a:ext cx="1633375" cy="460800"/>
      </dsp:txXfrm>
    </dsp:sp>
    <dsp:sp modelId="{A2141F94-A2A8-41C2-8E9F-80BC064CA2E0}">
      <dsp:nvSpPr>
        <dsp:cNvPr id="0" name=""/>
        <dsp:cNvSpPr/>
      </dsp:nvSpPr>
      <dsp:spPr bwMode="white">
        <a:xfrm>
          <a:off x="3934130" y="467584"/>
          <a:ext cx="1633375" cy="2668905"/>
        </a:xfrm>
        <a:prstGeom prst="rect">
          <a:avLst/>
        </a:prstGeom>
        <a:solidFill>
          <a:schemeClr val="accent2">
            <a:tint val="40000"/>
            <a:alpha val="90000"/>
            <a:hueOff val="8322334"/>
            <a:satOff val="12457"/>
            <a:lumOff val="848"/>
            <a:alphaOff val="0"/>
          </a:schemeClr>
        </a:solidFill>
        <a:ln w="12700" cap="flat" cmpd="sng" algn="ctr">
          <a:solidFill>
            <a:schemeClr val="accent2">
              <a:tint val="40000"/>
              <a:alpha val="90000"/>
              <a:hueOff val="8322334"/>
              <a:satOff val="12457"/>
              <a:lumOff val="848"/>
              <a:alphaOff val="0"/>
            </a:schemeClr>
          </a:solidFill>
          <a:prstDash val="solid"/>
          <a:miter lim="800000"/>
        </a:ln>
        <a:effectLst/>
      </dsp:spPr>
      <dsp:style>
        <a:lnRef idx="2">
          <a:schemeClr val="accent2">
            <a:tint val="40000"/>
            <a:alpha val="90000"/>
            <a:hueOff val="8280000"/>
            <a:satOff val="11765"/>
            <a:lumOff val="523"/>
            <a:alpha val="90196"/>
          </a:schemeClr>
        </a:lnRef>
        <a:fillRef idx="1">
          <a:schemeClr val="accent2">
            <a:tint val="40000"/>
            <a:alpha val="90000"/>
            <a:hueOff val="8280000"/>
            <a:satOff val="11765"/>
            <a:lumOff val="523"/>
            <a:alpha val="90196"/>
          </a:schemeClr>
        </a:fillRef>
        <a:effectRef idx="0">
          <a:scrgbClr r="0" g="0" b="0"/>
        </a:effectRef>
        <a:fontRef idx="minor"/>
      </dsp:style>
      <dsp:txBody>
        <a:bodyPr spcFirstLastPara="0" vert="horz" wrap="square" lIns="85344" tIns="85344" rIns="113792" bIns="128016" numCol="1" spcCol="1270" anchor="t" anchorCtr="0">
          <a:noAutofit/>
        </a:bodyPr>
        <a:lstStyle/>
        <a:p>
          <a:pPr marL="285750" lvl="1" indent="-285750" algn="l" defTabSz="1600200">
            <a:lnSpc>
              <a:spcPct val="100000"/>
            </a:lnSpc>
            <a:spcBef>
              <a:spcPct val="0"/>
            </a:spcBef>
            <a:spcAft>
              <a:spcPct val="15000"/>
            </a:spcAft>
            <a:buChar char="•"/>
          </a:pPr>
          <a:r>
            <a:rPr lang="zh-CN" altLang="en-US" sz="3600" kern="1200" dirty="0">
              <a:solidFill>
                <a:schemeClr val="dk1"/>
              </a:solidFill>
              <a:latin typeface="微软雅黑" panose="020B0503020204020204" pitchFamily="34" charset="-122"/>
              <a:ea typeface="微软雅黑" panose="020B0503020204020204" pitchFamily="34" charset="-122"/>
            </a:rPr>
            <a:t>是指一次造成</a:t>
          </a:r>
          <a:r>
            <a:rPr lang="en-US" altLang="zh-CN" sz="3600" kern="1200" dirty="0">
              <a:solidFill>
                <a:schemeClr val="dk1"/>
              </a:solidFill>
              <a:latin typeface="微软雅黑" panose="020B0503020204020204" pitchFamily="34" charset="-122"/>
              <a:ea typeface="微软雅黑" panose="020B0503020204020204" pitchFamily="34" charset="-122"/>
            </a:rPr>
            <a:t>3</a:t>
          </a:r>
          <a:r>
            <a:rPr lang="zh-CN" altLang="en-US" sz="3600" kern="1200" dirty="0">
              <a:solidFill>
                <a:schemeClr val="dk1"/>
              </a:solidFill>
              <a:latin typeface="微软雅黑" panose="020B0503020204020204" pitchFamily="34" charset="-122"/>
              <a:ea typeface="微软雅黑" panose="020B0503020204020204" pitchFamily="34" charset="-122"/>
            </a:rPr>
            <a:t>人以上</a:t>
          </a:r>
          <a:r>
            <a:rPr lang="en-US" altLang="zh-CN" sz="3600" kern="1200" dirty="0">
              <a:solidFill>
                <a:schemeClr val="dk1"/>
              </a:solidFill>
              <a:latin typeface="微软雅黑" panose="020B0503020204020204" pitchFamily="34" charset="-122"/>
              <a:ea typeface="微软雅黑" panose="020B0503020204020204" pitchFamily="34" charset="-122"/>
            </a:rPr>
            <a:t>10</a:t>
          </a:r>
          <a:r>
            <a:rPr lang="zh-CN" altLang="en-US" sz="3600" kern="1200" dirty="0">
              <a:solidFill>
                <a:schemeClr val="dk1"/>
              </a:solidFill>
              <a:latin typeface="微软雅黑" panose="020B0503020204020204" pitchFamily="34" charset="-122"/>
              <a:ea typeface="微软雅黑" panose="020B0503020204020204" pitchFamily="34" charset="-122"/>
            </a:rPr>
            <a:t>人以下死亡，或者</a:t>
          </a:r>
          <a:r>
            <a:rPr lang="en-US" altLang="zh-CN" sz="3600" kern="1200" dirty="0">
              <a:solidFill>
                <a:schemeClr val="dk1"/>
              </a:solidFill>
              <a:latin typeface="微软雅黑" panose="020B0503020204020204" pitchFamily="34" charset="-122"/>
              <a:ea typeface="微软雅黑" panose="020B0503020204020204" pitchFamily="34" charset="-122"/>
            </a:rPr>
            <a:t>l0</a:t>
          </a:r>
          <a:r>
            <a:rPr lang="zh-CN" altLang="en-US" sz="3600" kern="1200" dirty="0">
              <a:solidFill>
                <a:schemeClr val="dk1"/>
              </a:solidFill>
              <a:latin typeface="微软雅黑" panose="020B0503020204020204" pitchFamily="34" charset="-122"/>
              <a:ea typeface="微软雅黑" panose="020B0503020204020204" pitchFamily="34" charset="-122"/>
            </a:rPr>
            <a:t>人以上</a:t>
          </a:r>
          <a:r>
            <a:rPr lang="en-US" altLang="zh-CN" sz="3600" kern="1200" dirty="0">
              <a:solidFill>
                <a:schemeClr val="dk1"/>
              </a:solidFill>
              <a:latin typeface="微软雅黑" panose="020B0503020204020204" pitchFamily="34" charset="-122"/>
              <a:ea typeface="微软雅黑" panose="020B0503020204020204" pitchFamily="34" charset="-122"/>
            </a:rPr>
            <a:t>50</a:t>
          </a:r>
          <a:r>
            <a:rPr lang="zh-CN" altLang="en-US" sz="3600" kern="1200" dirty="0">
              <a:solidFill>
                <a:schemeClr val="dk1"/>
              </a:solidFill>
              <a:latin typeface="微软雅黑" panose="020B0503020204020204" pitchFamily="34" charset="-122"/>
              <a:ea typeface="微软雅黑" panose="020B0503020204020204" pitchFamily="34" charset="-122"/>
            </a:rPr>
            <a:t>人以下重伤，或者</a:t>
          </a:r>
          <a:r>
            <a:rPr lang="en-US" altLang="zh-CN" sz="3600" kern="1200" dirty="0">
              <a:solidFill>
                <a:schemeClr val="dk1"/>
              </a:solidFill>
              <a:latin typeface="微软雅黑" panose="020B0503020204020204" pitchFamily="34" charset="-122"/>
              <a:ea typeface="微软雅黑" panose="020B0503020204020204" pitchFamily="34" charset="-122"/>
            </a:rPr>
            <a:t>1000</a:t>
          </a:r>
          <a:r>
            <a:rPr lang="zh-CN" altLang="en-US" sz="3600" kern="1200" dirty="0">
              <a:solidFill>
                <a:schemeClr val="dk1"/>
              </a:solidFill>
              <a:latin typeface="微软雅黑" panose="020B0503020204020204" pitchFamily="34" charset="-122"/>
              <a:ea typeface="微软雅黑" panose="020B0503020204020204" pitchFamily="34" charset="-122"/>
            </a:rPr>
            <a:t>万元以上</a:t>
          </a:r>
          <a:r>
            <a:rPr lang="en-US" altLang="zh-CN" sz="3600" kern="1200" dirty="0">
              <a:solidFill>
                <a:schemeClr val="dk1"/>
              </a:solidFill>
              <a:latin typeface="微软雅黑" panose="020B0503020204020204" pitchFamily="34" charset="-122"/>
              <a:ea typeface="微软雅黑" panose="020B0503020204020204" pitchFamily="34" charset="-122"/>
            </a:rPr>
            <a:t>5000</a:t>
          </a:r>
          <a:r>
            <a:rPr lang="zh-CN" altLang="en-US" sz="3600" kern="1200" dirty="0">
              <a:solidFill>
                <a:schemeClr val="dk1"/>
              </a:solidFill>
              <a:latin typeface="微软雅黑" panose="020B0503020204020204" pitchFamily="34" charset="-122"/>
              <a:ea typeface="微软雅黑" panose="020B0503020204020204" pitchFamily="34" charset="-122"/>
            </a:rPr>
            <a:t>万元以下直接经济损失的事故。</a:t>
          </a:r>
        </a:p>
      </dsp:txBody>
      <dsp:txXfrm>
        <a:off x="3934130" y="467584"/>
        <a:ext cx="1633375" cy="2668905"/>
      </dsp:txXfrm>
    </dsp:sp>
    <dsp:sp modelId="{BA4A845D-3D87-4CF4-9ACC-3E69FF5624FF}">
      <dsp:nvSpPr>
        <dsp:cNvPr id="0" name=""/>
        <dsp:cNvSpPr/>
      </dsp:nvSpPr>
      <dsp:spPr bwMode="white">
        <a:xfrm>
          <a:off x="5796177" y="6783"/>
          <a:ext cx="1633375" cy="460800"/>
        </a:xfrm>
        <a:prstGeom prst="rect">
          <a:avLst/>
        </a:prstGeom>
        <a:solidFill>
          <a:schemeClr val="accent2">
            <a:hueOff val="11726205"/>
            <a:satOff val="6961"/>
            <a:lumOff val="1960"/>
            <a:alphaOff val="0"/>
          </a:schemeClr>
        </a:solidFill>
        <a:ln w="12700" cap="flat" cmpd="sng" algn="ctr">
          <a:solidFill>
            <a:schemeClr val="accent2">
              <a:hueOff val="11726205"/>
              <a:satOff val="6961"/>
              <a:lumOff val="1960"/>
              <a:alphaOff val="0"/>
            </a:schemeClr>
          </a:solidFill>
          <a:prstDash val="solid"/>
          <a:miter lim="800000"/>
        </a:ln>
        <a:effectLst/>
      </dsp:spPr>
      <dsp:style>
        <a:lnRef idx="2">
          <a:schemeClr val="accent2">
            <a:hueOff val="11760000"/>
            <a:satOff val="6667"/>
            <a:lumOff val="1961"/>
            <a:alpha val="100000"/>
          </a:schemeClr>
        </a:lnRef>
        <a:fillRef idx="1">
          <a:schemeClr val="accent2">
            <a:hueOff val="11760000"/>
            <a:satOff val="6667"/>
            <a:lumOff val="1961"/>
            <a:alpha val="100000"/>
          </a:schemeClr>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100000"/>
            </a:lnSpc>
            <a:spcBef>
              <a:spcPct val="0"/>
            </a:spcBef>
            <a:spcAft>
              <a:spcPct val="35000"/>
            </a:spcAft>
            <a:buNone/>
          </a:pPr>
          <a:r>
            <a:rPr lang="zh-CN" altLang="en-US" sz="1800" b="1" kern="1200" dirty="0">
              <a:solidFill>
                <a:schemeClr val="tx1"/>
              </a:solidFill>
            </a:rPr>
            <a:t>一般事故</a:t>
          </a:r>
        </a:p>
      </dsp:txBody>
      <dsp:txXfrm>
        <a:off x="5796177" y="6783"/>
        <a:ext cx="1633375" cy="460800"/>
      </dsp:txXfrm>
    </dsp:sp>
    <dsp:sp modelId="{E855F263-EE89-4E74-8C8D-940F2F387EC5}">
      <dsp:nvSpPr>
        <dsp:cNvPr id="0" name=""/>
        <dsp:cNvSpPr/>
      </dsp:nvSpPr>
      <dsp:spPr bwMode="white">
        <a:xfrm>
          <a:off x="5796177" y="467584"/>
          <a:ext cx="1633375" cy="2668905"/>
        </a:xfrm>
        <a:prstGeom prst="rect">
          <a:avLst/>
        </a:prstGeom>
        <a:solidFill>
          <a:schemeClr val="accent2">
            <a:tint val="40000"/>
            <a:alpha val="90000"/>
            <a:hueOff val="12483501"/>
            <a:satOff val="18685"/>
            <a:lumOff val="1272"/>
            <a:alphaOff val="0"/>
          </a:schemeClr>
        </a:solidFill>
        <a:ln w="12700" cap="flat" cmpd="sng" algn="ctr">
          <a:solidFill>
            <a:schemeClr val="accent2">
              <a:tint val="40000"/>
              <a:alpha val="90000"/>
              <a:hueOff val="12483501"/>
              <a:satOff val="18685"/>
              <a:lumOff val="1272"/>
              <a:alphaOff val="0"/>
            </a:schemeClr>
          </a:solidFill>
          <a:prstDash val="solid"/>
          <a:miter lim="800000"/>
        </a:ln>
        <a:effectLst/>
      </dsp:spPr>
      <dsp:style>
        <a:lnRef idx="2">
          <a:schemeClr val="accent2">
            <a:tint val="40000"/>
            <a:alpha val="90000"/>
            <a:hueOff val="12420000"/>
            <a:satOff val="17647"/>
            <a:lumOff val="784"/>
            <a:alpha val="90196"/>
          </a:schemeClr>
        </a:lnRef>
        <a:fillRef idx="1">
          <a:schemeClr val="accent2">
            <a:tint val="40000"/>
            <a:alpha val="90000"/>
            <a:hueOff val="12420000"/>
            <a:satOff val="17647"/>
            <a:lumOff val="784"/>
            <a:alpha val="90196"/>
          </a:schemeClr>
        </a:fillRef>
        <a:effectRef idx="0">
          <a:scrgbClr r="0" g="0" b="0"/>
        </a:effectRef>
        <a:fontRef idx="minor"/>
      </dsp:style>
      <dsp:txBody>
        <a:bodyPr spcFirstLastPara="0" vert="horz" wrap="square" lIns="85344" tIns="85344" rIns="113792" bIns="128016" numCol="1" spcCol="1270" anchor="t" anchorCtr="0">
          <a:noAutofit/>
        </a:bodyPr>
        <a:lstStyle/>
        <a:p>
          <a:pPr marL="285750" lvl="1" indent="-285750" algn="l" defTabSz="1600200">
            <a:lnSpc>
              <a:spcPct val="100000"/>
            </a:lnSpc>
            <a:spcBef>
              <a:spcPct val="0"/>
            </a:spcBef>
            <a:spcAft>
              <a:spcPct val="15000"/>
            </a:spcAft>
            <a:buChar char="•"/>
          </a:pPr>
          <a:r>
            <a:rPr lang="zh-CN" altLang="en-US" sz="3600" kern="1200" dirty="0">
              <a:solidFill>
                <a:schemeClr val="dk1"/>
              </a:solidFill>
              <a:latin typeface="微软雅黑" panose="020B0503020204020204" pitchFamily="34" charset="-122"/>
              <a:ea typeface="微软雅黑" panose="020B0503020204020204" pitchFamily="34" charset="-122"/>
            </a:rPr>
            <a:t>是指一次造成</a:t>
          </a:r>
          <a:r>
            <a:rPr lang="en-US" altLang="zh-CN" sz="3600" kern="1200" dirty="0">
              <a:solidFill>
                <a:schemeClr val="dk1"/>
              </a:solidFill>
              <a:latin typeface="微软雅黑" panose="020B0503020204020204" pitchFamily="34" charset="-122"/>
              <a:ea typeface="微软雅黑" panose="020B0503020204020204" pitchFamily="34" charset="-122"/>
            </a:rPr>
            <a:t>3</a:t>
          </a:r>
          <a:r>
            <a:rPr lang="zh-CN" altLang="en-US" sz="3600" kern="1200" dirty="0">
              <a:solidFill>
                <a:schemeClr val="dk1"/>
              </a:solidFill>
              <a:latin typeface="微软雅黑" panose="020B0503020204020204" pitchFamily="34" charset="-122"/>
              <a:ea typeface="微软雅黑" panose="020B0503020204020204" pitchFamily="34" charset="-122"/>
            </a:rPr>
            <a:t>人以下死亡，或者</a:t>
          </a:r>
          <a:r>
            <a:rPr lang="en-US" altLang="zh-CN" sz="3600" kern="1200" dirty="0">
              <a:solidFill>
                <a:schemeClr val="dk1"/>
              </a:solidFill>
              <a:latin typeface="微软雅黑" panose="020B0503020204020204" pitchFamily="34" charset="-122"/>
              <a:ea typeface="微软雅黑" panose="020B0503020204020204" pitchFamily="34" charset="-122"/>
            </a:rPr>
            <a:t>3</a:t>
          </a:r>
          <a:r>
            <a:rPr lang="zh-CN" altLang="en-US" sz="3600" kern="1200" dirty="0">
              <a:solidFill>
                <a:schemeClr val="dk1"/>
              </a:solidFill>
              <a:latin typeface="微软雅黑" panose="020B0503020204020204" pitchFamily="34" charset="-122"/>
              <a:ea typeface="微软雅黑" panose="020B0503020204020204" pitchFamily="34" charset="-122"/>
            </a:rPr>
            <a:t>人以上</a:t>
          </a:r>
          <a:r>
            <a:rPr lang="en-US" altLang="zh-CN" sz="3600" kern="1200" dirty="0">
              <a:solidFill>
                <a:schemeClr val="dk1"/>
              </a:solidFill>
              <a:latin typeface="微软雅黑" panose="020B0503020204020204" pitchFamily="34" charset="-122"/>
              <a:ea typeface="微软雅黑" panose="020B0503020204020204" pitchFamily="34" charset="-122"/>
            </a:rPr>
            <a:t>10</a:t>
          </a:r>
          <a:r>
            <a:rPr lang="zh-CN" altLang="en-US" sz="3600" kern="1200" dirty="0">
              <a:solidFill>
                <a:schemeClr val="dk1"/>
              </a:solidFill>
              <a:latin typeface="微软雅黑" panose="020B0503020204020204" pitchFamily="34" charset="-122"/>
              <a:ea typeface="微软雅黑" panose="020B0503020204020204" pitchFamily="34" charset="-122"/>
            </a:rPr>
            <a:t>人以下重伤，或者</a:t>
          </a:r>
          <a:r>
            <a:rPr lang="en-US" altLang="zh-CN" sz="3600" kern="1200" dirty="0">
              <a:solidFill>
                <a:schemeClr val="dk1"/>
              </a:solidFill>
              <a:latin typeface="微软雅黑" panose="020B0503020204020204" pitchFamily="34" charset="-122"/>
              <a:ea typeface="微软雅黑" panose="020B0503020204020204" pitchFamily="34" charset="-122"/>
            </a:rPr>
            <a:t>300</a:t>
          </a:r>
          <a:r>
            <a:rPr lang="zh-CN" altLang="en-US" sz="3600" kern="1200" dirty="0">
              <a:solidFill>
                <a:schemeClr val="dk1"/>
              </a:solidFill>
              <a:latin typeface="微软雅黑" panose="020B0503020204020204" pitchFamily="34" charset="-122"/>
              <a:ea typeface="微软雅黑" panose="020B0503020204020204" pitchFamily="34" charset="-122"/>
            </a:rPr>
            <a:t>万元以上</a:t>
          </a:r>
          <a:r>
            <a:rPr lang="en-US" altLang="zh-CN" sz="3600" kern="1200" dirty="0">
              <a:solidFill>
                <a:schemeClr val="dk1"/>
              </a:solidFill>
              <a:latin typeface="微软雅黑" panose="020B0503020204020204" pitchFamily="34" charset="-122"/>
              <a:ea typeface="微软雅黑" panose="020B0503020204020204" pitchFamily="34" charset="-122"/>
            </a:rPr>
            <a:t>1000</a:t>
          </a:r>
          <a:r>
            <a:rPr lang="zh-CN" altLang="en-US" sz="3600" kern="1200" dirty="0">
              <a:solidFill>
                <a:schemeClr val="dk1"/>
              </a:solidFill>
              <a:latin typeface="微软雅黑" panose="020B0503020204020204" pitchFamily="34" charset="-122"/>
              <a:ea typeface="微软雅黑" panose="020B0503020204020204" pitchFamily="34" charset="-122"/>
            </a:rPr>
            <a:t>万元以下直接经济损失的事故。</a:t>
          </a:r>
        </a:p>
      </dsp:txBody>
      <dsp:txXfrm>
        <a:off x="5796177" y="467584"/>
        <a:ext cx="1633375" cy="26689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2026/5/22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29</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32</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33</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35</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37</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38</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39</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40</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41</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42</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43</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44</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45</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47</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48</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49</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50</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51</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52</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53</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54</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55</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57</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58</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59</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60</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61</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62</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63</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64</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65</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67</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68</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69</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70</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1" name="幻灯片图像占位符 1"/>
          <p:cNvSpPr>
            <a:spLocks noGrp="1" noRot="1" noChangeAspect="1"/>
          </p:cNvSpPr>
          <p:nvPr>
            <p:ph type="sldImg"/>
          </p:nvPr>
        </p:nvSpPr>
        <p:spPr/>
      </p:sp>
      <p:sp>
        <p:nvSpPr>
          <p:cNvPr id="1048742" name="备注占位符 2"/>
          <p:cNvSpPr>
            <a:spLocks noGrp="1"/>
          </p:cNvSpPr>
          <p:nvPr>
            <p:ph type="body" idx="1"/>
          </p:nvPr>
        </p:nvSpPr>
        <p:spPr/>
        <p:txBody>
          <a:bodyPr/>
          <a:lstStyle/>
          <a:p>
            <a:endParaRPr lang="zh-CN" altLang="en-US"/>
          </a:p>
        </p:txBody>
      </p:sp>
      <p:sp>
        <p:nvSpPr>
          <p:cNvPr id="1048743" name="灯片编号占位符 3"/>
          <p:cNvSpPr>
            <a:spLocks noGrp="1"/>
          </p:cNvSpPr>
          <p:nvPr>
            <p:ph type="sldNum" sz="quarter" idx="10"/>
          </p:nvPr>
        </p:nvSpPr>
        <p:spPr/>
        <p:txBody>
          <a:bodyPr/>
          <a:lstStyle/>
          <a:p>
            <a:fld id="{1FDEC0FF-01A4-4528-B1C9-456C0105900A}" type="slidenum">
              <a:rPr lang="zh-CN" altLang="en-US" smtClean="0"/>
              <a:t>71</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0" name="幻灯片图像占位符 1"/>
          <p:cNvSpPr>
            <a:spLocks noGrp="1" noRot="1" noChangeAspect="1"/>
          </p:cNvSpPr>
          <p:nvPr>
            <p:ph type="sldImg"/>
          </p:nvPr>
        </p:nvSpPr>
        <p:spPr/>
      </p:sp>
      <p:sp>
        <p:nvSpPr>
          <p:cNvPr id="1048971" name="备注占位符 2"/>
          <p:cNvSpPr>
            <a:spLocks noGrp="1"/>
          </p:cNvSpPr>
          <p:nvPr>
            <p:ph type="body" idx="1"/>
          </p:nvPr>
        </p:nvSpPr>
        <p:spPr/>
        <p:txBody>
          <a:bodyPr/>
          <a:lstStyle/>
          <a:p>
            <a:endParaRPr lang="zh-CN" altLang="en-US"/>
          </a:p>
        </p:txBody>
      </p:sp>
      <p:sp>
        <p:nvSpPr>
          <p:cNvPr id="1048972" name="灯片编号占位符 3"/>
          <p:cNvSpPr>
            <a:spLocks noGrp="1"/>
          </p:cNvSpPr>
          <p:nvPr>
            <p:ph type="sldNum" sz="quarter" idx="10"/>
          </p:nvPr>
        </p:nvSpPr>
        <p:spPr/>
        <p:txBody>
          <a:bodyPr/>
          <a:lstStyle/>
          <a:p>
            <a:fld id="{1FDEC0FF-01A4-4528-B1C9-456C0105900A}" type="slidenum">
              <a:rPr lang="zh-CN" altLang="en-US" smtClean="0"/>
              <a:t>72</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73</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74</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75</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E8DB0-55DC-4221-A99C-988BCD133BF3}" type="slidenum">
              <a:rPr lang="en-US" altLang="zh-CN" smtClean="0"/>
              <a:t>76</a:t>
            </a:fld>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E8DB0-55DC-4221-A99C-988BCD133BF3}" type="slidenum">
              <a:rPr lang="en-US" altLang="zh-CN" smtClean="0"/>
              <a:t>77</a:t>
            </a:fld>
            <a:endParaRPr lang="en-US" altLang="zh-CN"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78</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79</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80</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81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6.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2.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2.xml"/><Relationship Id="rId5" Type="http://schemas.openxmlformats.org/officeDocument/2006/relationships/tags" Target="../tags/tag79.xml"/><Relationship Id="rId4" Type="http://schemas.openxmlformats.org/officeDocument/2006/relationships/tags" Target="../tags/tag7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2.xml"/><Relationship Id="rId5" Type="http://schemas.openxmlformats.org/officeDocument/2006/relationships/tags" Target="../tags/tag84.xml"/><Relationship Id="rId4" Type="http://schemas.openxmlformats.org/officeDocument/2006/relationships/tags" Target="../tags/tag8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Master" Target="../slideMasters/slideMaster2.xml"/><Relationship Id="rId4" Type="http://schemas.openxmlformats.org/officeDocument/2006/relationships/tags" Target="../tags/tag10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slideMaster" Target="../slideMasters/slideMaster2.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slideMaster" Target="../slideMasters/slideMaster2.xml"/><Relationship Id="rId4" Type="http://schemas.openxmlformats.org/officeDocument/2006/relationships/tags" Target="../tags/tag115.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2.xml"/><Relationship Id="rId5" Type="http://schemas.openxmlformats.org/officeDocument/2006/relationships/tags" Target="../tags/tag120.xml"/><Relationship Id="rId4" Type="http://schemas.openxmlformats.org/officeDocument/2006/relationships/tags" Target="../tags/tag119.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image" Target="../media/image9.png"/><Relationship Id="rId2" Type="http://schemas.openxmlformats.org/officeDocument/2006/relationships/tags" Target="../tags/tag130.xml"/><Relationship Id="rId16" Type="http://schemas.openxmlformats.org/officeDocument/2006/relationships/image" Target="../media/image8.jpe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slideMaster" Target="../slideMasters/slideMaster3.xml"/><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Master" Target="../slideMasters/slideMaster3.xml"/><Relationship Id="rId5" Type="http://schemas.openxmlformats.org/officeDocument/2006/relationships/tags" Target="../tags/tag147.xml"/><Relationship Id="rId4" Type="http://schemas.openxmlformats.org/officeDocument/2006/relationships/tags" Target="../tags/tag146.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image" Target="../media/image8.jpeg"/><Relationship Id="rId5" Type="http://schemas.openxmlformats.org/officeDocument/2006/relationships/tags" Target="../tags/tag152.xml"/><Relationship Id="rId10" Type="http://schemas.openxmlformats.org/officeDocument/2006/relationships/slideMaster" Target="../slideMasters/slideMaster3.xml"/><Relationship Id="rId4" Type="http://schemas.openxmlformats.org/officeDocument/2006/relationships/tags" Target="../tags/tag151.xml"/><Relationship Id="rId9" Type="http://schemas.openxmlformats.org/officeDocument/2006/relationships/tags" Target="../tags/tag156.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59.xml"/><Relationship Id="rId7" Type="http://schemas.openxmlformats.org/officeDocument/2006/relationships/tags" Target="../tags/tag163.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9" Type="http://schemas.openxmlformats.org/officeDocument/2006/relationships/image" Target="../media/image10.jpe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77.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slideMaster" Target="../slideMasters/slideMaster3.xml"/><Relationship Id="rId4" Type="http://schemas.openxmlformats.org/officeDocument/2006/relationships/tags" Target="../tags/tag18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slideMaster" Target="../slideMasters/slideMaster3.xml"/><Relationship Id="rId4" Type="http://schemas.openxmlformats.org/officeDocument/2006/relationships/tags" Target="../tags/tag18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Master" Target="../slideMasters/slideMaster3.xml"/><Relationship Id="rId5" Type="http://schemas.openxmlformats.org/officeDocument/2006/relationships/tags" Target="../tags/tag193.xml"/><Relationship Id="rId4" Type="http://schemas.openxmlformats.org/officeDocument/2006/relationships/tags" Target="../tags/tag192.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tags" Target="../tags/tag206.xml"/><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image" Target="../media/image9.png"/><Relationship Id="rId2" Type="http://schemas.openxmlformats.org/officeDocument/2006/relationships/tags" Target="../tags/tag195.xml"/><Relationship Id="rId16" Type="http://schemas.openxmlformats.org/officeDocument/2006/relationships/image" Target="../media/image8.jpeg"/><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5" Type="http://schemas.openxmlformats.org/officeDocument/2006/relationships/slideMaster" Target="../slideMasters/slideMaster3.xml"/><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mj-lt"/>
                <a:ea typeface="+mj-ea"/>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6781" y="0"/>
            <a:ext cx="12192000" cy="6858000"/>
          </a:xfrm>
          <a:prstGeom prst="rect">
            <a:avLst/>
          </a:prstGeom>
        </p:spPr>
      </p:pic>
      <p:sp>
        <p:nvSpPr>
          <p:cNvPr id="6" name="矩形 5"/>
          <p:cNvSpPr/>
          <p:nvPr userDrawn="1"/>
        </p:nvSpPr>
        <p:spPr>
          <a:xfrm>
            <a:off x="-6783" y="1005969"/>
            <a:ext cx="12192000" cy="96000"/>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62556" tIns="81277" rIns="162556" bIns="81277" numCol="1" spcCol="0" rtlCol="0" fromWordArt="0" anchor="ctr" anchorCtr="0" forceAA="0" compatLnSpc="1">
            <a:noAutofit/>
          </a:bodyPr>
          <a:lstStyle/>
          <a:p>
            <a:pPr marL="0" marR="0" lvl="0" indent="0" algn="ctr" defTabSz="1625600" eaLnBrk="1" fontAlgn="auto" latinLnBrk="0" hangingPunct="1">
              <a:lnSpc>
                <a:spcPct val="100000"/>
              </a:lnSpc>
              <a:spcBef>
                <a:spcPts val="0"/>
              </a:spcBef>
              <a:spcAft>
                <a:spcPts val="0"/>
              </a:spcAft>
              <a:buClrTx/>
              <a:buSzTx/>
              <a:buFontTx/>
              <a:buNone/>
            </a:pPr>
            <a:endParaRPr kumimoji="0" lang="zh-CN" altLang="en-US" sz="3200" b="0" i="0" u="none" strike="noStrike" kern="0" cap="none" spc="0" normalizeH="0" baseline="0" noProof="0">
              <a:ln>
                <a:noFill/>
              </a:ln>
              <a:solidFill>
                <a:srgbClr val="FFFFFF"/>
              </a:solidFill>
              <a:effectLst/>
              <a:uLnTx/>
              <a:uFillTx/>
              <a:cs typeface="+mn-cs"/>
            </a:endParaRPr>
          </a:p>
        </p:txBody>
      </p:sp>
      <p:pic>
        <p:nvPicPr>
          <p:cNvPr id="7" name="Picture 2" descr="E:\0000000我图PPT\00001PNG素材\01党委政府\天安门抽象.png"/>
          <p:cNvPicPr>
            <a:picLocks noChangeAspect="1" noChangeArrowheads="1"/>
          </p:cNvPicPr>
          <p:nvPr userDrawn="1"/>
        </p:nvPicPr>
        <p:blipFill>
          <a:blip r:embed="rId3"/>
          <a:srcRect/>
          <a:stretch>
            <a:fillRect/>
          </a:stretch>
        </p:blipFill>
        <p:spPr bwMode="auto">
          <a:xfrm>
            <a:off x="10093124" y="229423"/>
            <a:ext cx="2092093" cy="776547"/>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userDrawn="1"/>
        </p:nvPicPr>
        <p:blipFill>
          <a:blip r:embed="rId4"/>
          <a:stretch>
            <a:fillRect/>
          </a:stretch>
        </p:blipFill>
        <p:spPr>
          <a:xfrm>
            <a:off x="99187" y="67734"/>
            <a:ext cx="1408169" cy="946183"/>
          </a:xfrm>
          <a:prstGeom prst="rect">
            <a:avLst/>
          </a:prstGeom>
        </p:spPr>
      </p:pic>
      <p:sp>
        <p:nvSpPr>
          <p:cNvPr id="16" name="矩形 15"/>
          <p:cNvSpPr/>
          <p:nvPr userDrawn="1"/>
        </p:nvSpPr>
        <p:spPr>
          <a:xfrm>
            <a:off x="1" y="6713315"/>
            <a:ext cx="12185217" cy="144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7" name="Picture 3" descr="E:\0000000我图PPT\00001PNG素材\01党委政府\小鸟4646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flipH="1">
            <a:off x="9505910" y="150187"/>
            <a:ext cx="709772" cy="53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pic>
        <p:nvPicPr>
          <p:cNvPr id="7" name="图片 6" descr="15"/>
          <p:cNvPicPr>
            <a:picLocks noChangeAspect="1"/>
          </p:cNvPicPr>
          <p:nvPr userDrawn="1"/>
        </p:nvPicPr>
        <p:blipFill>
          <a:blip r:embed="rId7"/>
          <a:stretch>
            <a:fillRect/>
          </a:stretch>
        </p:blipFill>
        <p:spPr>
          <a:xfrm>
            <a:off x="2560892" y="5688330"/>
            <a:ext cx="7063870" cy="47434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mn-lt"/>
                <a:ea typeface="+mn-ea"/>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mn-lt"/>
                <a:ea typeface="+mn-ea"/>
              </a:defRPr>
            </a:lvl4pPr>
            <a:lvl5pPr eaLnBrk="1" fontAlgn="auto" latinLnBrk="0" hangingPunct="1">
              <a:lnSpc>
                <a:spcPct val="120000"/>
              </a:lnSpc>
              <a:defRPr sz="1400" u="none" strike="noStrike" kern="1200" cap="none" spc="150" normalizeH="0">
                <a:solidFill>
                  <a:schemeClr val="tx1">
                    <a:lumMod val="65000"/>
                    <a:lumOff val="35000"/>
                  </a:schemeClr>
                </a:solidFill>
                <a:latin typeface="+mn-lt"/>
                <a:ea typeface="+mn-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2026/5/22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mn-lt"/>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2026/5/22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1"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2026/5/22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1"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mj-lt"/>
                <a:ea typeface="+mj-ea"/>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9" name="图片 18" descr="图片包含 游戏机, 食物, 橙子, 消防栓&#10;&#10;描述已自动生成"/>
          <p:cNvPicPr>
            <a:picLocks noChangeAspect="1"/>
          </p:cNvPicPr>
          <p:nvPr userDrawn="1">
            <p:custDataLst>
              <p:tags r:id="rId1"/>
            </p:custDataLst>
          </p:nvPr>
        </p:nvPicPr>
        <p:blipFill>
          <a:blip r:embed="rId16"/>
          <a:stretch>
            <a:fillRect/>
          </a:stretch>
        </p:blipFill>
        <p:spPr>
          <a:xfrm>
            <a:off x="0" y="321"/>
            <a:ext cx="12192000" cy="6857143"/>
          </a:xfrm>
          <a:prstGeom prst="rect">
            <a:avLst/>
          </a:prstGeom>
        </p:spPr>
      </p:pic>
      <p:sp>
        <p:nvSpPr>
          <p:cNvPr id="8" name="椭圆 7"/>
          <p:cNvSpPr/>
          <p:nvPr userDrawn="1">
            <p:custDataLst>
              <p:tags r:id="rId2"/>
            </p:custDataLst>
          </p:nvPr>
        </p:nvSpPr>
        <p:spPr>
          <a:xfrm>
            <a:off x="11584305" y="2870835"/>
            <a:ext cx="160655" cy="1606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a:off x="11574145" y="3189605"/>
            <a:ext cx="160655" cy="16065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4"/>
            </p:custDataLst>
          </p:nvPr>
        </p:nvSpPr>
        <p:spPr>
          <a:xfrm>
            <a:off x="11574145" y="3508375"/>
            <a:ext cx="160655" cy="1606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5"/>
            </p:custDataLst>
          </p:nvPr>
        </p:nvSpPr>
        <p:spPr>
          <a:xfrm>
            <a:off x="11574145" y="3826510"/>
            <a:ext cx="160655" cy="16065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鸟飞在空中&#10;&#10;中度可信度描述已自动生成"/>
          <p:cNvPicPr>
            <a:picLocks noChangeAspect="1"/>
          </p:cNvPicPr>
          <p:nvPr userDrawn="1">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7006877" y="1041886"/>
            <a:ext cx="1863755" cy="1324100"/>
          </a:xfrm>
          <a:prstGeom prst="rect">
            <a:avLst/>
          </a:prstGeom>
        </p:spPr>
      </p:pic>
      <p:cxnSp>
        <p:nvCxnSpPr>
          <p:cNvPr id="16" name="直接连接符 15"/>
          <p:cNvCxnSpPr/>
          <p:nvPr>
            <p:custDataLst>
              <p:tags r:id="rId7"/>
            </p:custDataLst>
          </p:nvPr>
        </p:nvCxnSpPr>
        <p:spPr>
          <a:xfrm rot="10800000">
            <a:off x="1183872" y="1015130"/>
            <a:ext cx="264297" cy="0"/>
          </a:xfrm>
          <a:prstGeom prst="line">
            <a:avLst/>
          </a:prstGeom>
          <a:ln w="57150" cap="rnd">
            <a:solidFill>
              <a:schemeClr val="accent1">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8"/>
            </p:custDataLst>
          </p:nvPr>
        </p:nvCxnSpPr>
        <p:spPr>
          <a:xfrm rot="10800000">
            <a:off x="1183871" y="847740"/>
            <a:ext cx="360000" cy="0"/>
          </a:xfrm>
          <a:prstGeom prst="line">
            <a:avLst/>
          </a:prstGeom>
          <a:ln w="57150" cap="rnd">
            <a:solidFill>
              <a:schemeClr val="accent1">
                <a:lumMod val="40000"/>
                <a:lumOff val="60000"/>
              </a:schemeClr>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userDrawn="1">
            <p:ph type="ctrTitle"/>
            <p:custDataLst>
              <p:tags r:id="rId9"/>
            </p:custDataLst>
          </p:nvPr>
        </p:nvSpPr>
        <p:spPr>
          <a:xfrm>
            <a:off x="1127124" y="1182520"/>
            <a:ext cx="6372354" cy="2273480"/>
          </a:xfrm>
        </p:spPr>
        <p:txBody>
          <a:bodyPr wrap="square" anchor="b">
            <a:normAutofit/>
          </a:bodyPr>
          <a:lstStyle>
            <a:lvl1pPr algn="l">
              <a:lnSpc>
                <a:spcPct val="100000"/>
              </a:lnSpc>
              <a:defRPr sz="6400">
                <a:gradFill>
                  <a:gsLst>
                    <a:gs pos="0">
                      <a:srgbClr val="FFFFFF"/>
                    </a:gs>
                    <a:gs pos="100000">
                      <a:schemeClr val="accent1"/>
                    </a:gs>
                  </a:gsLst>
                  <a:lin ang="5400000" scaled="1"/>
                </a:gradFill>
              </a:defRPr>
            </a:lvl1pPr>
          </a:lstStyle>
          <a:p>
            <a:r>
              <a:rPr lang="zh-CN" altLang="en-US" dirty="0"/>
              <a:t>单击此处编辑母版标题样式</a:t>
            </a:r>
          </a:p>
        </p:txBody>
      </p:sp>
      <p:sp>
        <p:nvSpPr>
          <p:cNvPr id="3" name="副标题 2"/>
          <p:cNvSpPr>
            <a:spLocks noGrp="1"/>
          </p:cNvSpPr>
          <p:nvPr userDrawn="1">
            <p:ph type="subTitle" idx="1" hasCustomPrompt="1"/>
            <p:custDataLst>
              <p:tags r:id="rId10"/>
            </p:custDataLst>
          </p:nvPr>
        </p:nvSpPr>
        <p:spPr>
          <a:xfrm>
            <a:off x="1133306" y="3600000"/>
            <a:ext cx="6372354" cy="972000"/>
          </a:xfrm>
        </p:spPr>
        <p:txBody>
          <a:bodyPr wrap="square" lIns="36195" tIns="0" rIns="0" bIns="0">
            <a:normAutofit/>
          </a:bodyPr>
          <a:lstStyle>
            <a:lvl1pPr marL="0" indent="0" algn="l">
              <a:lnSpc>
                <a:spcPct val="100000"/>
              </a:lnSpc>
              <a:buNone/>
              <a:defRPr sz="2400" b="1">
                <a:gradFill>
                  <a:gsLst>
                    <a:gs pos="0">
                      <a:srgbClr val="FFFFFF"/>
                    </a:gs>
                    <a:gs pos="100000">
                      <a:schemeClr val="accent1"/>
                    </a:gs>
                  </a:gsLst>
                  <a:lin ang="540000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userDrawn="1">
            <p:ph type="dt" sz="half" idx="10"/>
            <p:custDataLst>
              <p:tags r:id="rId11"/>
            </p:custDataLst>
          </p:nvPr>
        </p:nvSpPr>
        <p:spPr/>
        <p:txBody>
          <a:bodyPr wrap="square">
            <a:normAutofit/>
          </a:bodyPr>
          <a:lstStyle/>
          <a:p>
            <a:fld id="{5592522B-0F24-4480-B9DD-A9474A6880D6}" type="datetimeFigureOut">
              <a:rPr lang="zh-CN" altLang="en-US" smtClean="0"/>
              <a:t>2026/5/22</a:t>
            </a:fld>
            <a:endParaRPr lang="zh-CN" altLang="en-US"/>
          </a:p>
        </p:txBody>
      </p:sp>
      <p:sp>
        <p:nvSpPr>
          <p:cNvPr id="5" name="页脚占位符 4"/>
          <p:cNvSpPr>
            <a:spLocks noGrp="1"/>
          </p:cNvSpPr>
          <p:nvPr userDrawn="1">
            <p:ph type="ftr" sz="quarter" idx="11"/>
            <p:custDataLst>
              <p:tags r:id="rId12"/>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4" name="署名占位符 10"/>
          <p:cNvSpPr>
            <a:spLocks noGrp="1"/>
          </p:cNvSpPr>
          <p:nvPr userDrawn="1">
            <p:ph type="body" sz="quarter" idx="17" hasCustomPrompt="1"/>
            <p:custDataLst>
              <p:tags r:id="rId14"/>
            </p:custDataLst>
          </p:nvPr>
        </p:nvSpPr>
        <p:spPr>
          <a:xfrm>
            <a:off x="1151486" y="4685550"/>
            <a:ext cx="2556000" cy="396000"/>
          </a:xfrm>
          <a:prstGeom prst="roundRect">
            <a:avLst>
              <a:gd name="adj" fmla="val 50000"/>
            </a:avLst>
          </a:prstGeom>
          <a:solidFill>
            <a:srgbClr val="FFFFFF">
              <a:alpha val="60000"/>
            </a:srgbClr>
          </a:solidFill>
        </p:spPr>
        <p:txBody>
          <a:bodyPr wrap="square" anchor="ctr">
            <a:normAutofit/>
          </a:bodyPr>
          <a:lstStyle>
            <a:lvl1pPr marL="0" indent="0" algn="ctr">
              <a:lnSpc>
                <a:spcPct val="100000"/>
              </a:lnSpc>
              <a:buNone/>
              <a:defRPr sz="1800">
                <a:gradFill>
                  <a:gsLst>
                    <a:gs pos="0">
                      <a:schemeClr val="accent2">
                        <a:lumMod val="90000"/>
                      </a:schemeClr>
                    </a:gs>
                    <a:gs pos="100000">
                      <a:schemeClr val="accent2">
                        <a:lumMod val="90000"/>
                      </a:schemeClr>
                    </a:gs>
                  </a:gsLst>
                  <a:lin ang="5400000" scaled="0"/>
                </a:gradFill>
              </a:defRPr>
            </a:lvl1pPr>
          </a:lstStyle>
          <a:p>
            <a:pPr lvl="0"/>
            <a:r>
              <a:rPr lang="zh-CN" altLang="en-US" dirty="0"/>
              <a:t>署名</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pic>
        <p:nvPicPr>
          <p:cNvPr id="3" name="图片 2" descr="图片包含 游戏机, 食物, 橙子, 消防栓&#10;&#10;描述已自动生成"/>
          <p:cNvPicPr>
            <a:picLocks noChangeAspect="1"/>
          </p:cNvPicPr>
          <p:nvPr userDrawn="1">
            <p:custDataLst>
              <p:tags r:id="rId1"/>
            </p:custDataLst>
          </p:nvPr>
        </p:nvPicPr>
        <p:blipFill>
          <a:blip r:embed="rId11"/>
          <a:stretch>
            <a:fillRect/>
          </a:stretch>
        </p:blipFill>
        <p:spPr>
          <a:xfrm flipH="1">
            <a:off x="0" y="321"/>
            <a:ext cx="12192000" cy="6857143"/>
          </a:xfrm>
          <a:prstGeom prst="rect">
            <a:avLst/>
          </a:prstGeom>
        </p:spPr>
      </p:pic>
      <p:sp>
        <p:nvSpPr>
          <p:cNvPr id="13" name="椭圆 12"/>
          <p:cNvSpPr/>
          <p:nvPr userDrawn="1">
            <p:custDataLst>
              <p:tags r:id="rId2"/>
            </p:custDataLst>
          </p:nvPr>
        </p:nvSpPr>
        <p:spPr>
          <a:xfrm flipH="1">
            <a:off x="447040" y="2870835"/>
            <a:ext cx="160655" cy="1606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flipH="1">
            <a:off x="457200" y="3189605"/>
            <a:ext cx="160655" cy="16065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custDataLst>
              <p:tags r:id="rId4"/>
            </p:custDataLst>
          </p:nvPr>
        </p:nvSpPr>
        <p:spPr>
          <a:xfrm flipH="1">
            <a:off x="457200" y="3508375"/>
            <a:ext cx="160655" cy="1606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custDataLst>
              <p:tags r:id="rId5"/>
            </p:custDataLst>
          </p:nvPr>
        </p:nvSpPr>
        <p:spPr>
          <a:xfrm flipH="1">
            <a:off x="457200" y="3826510"/>
            <a:ext cx="160655" cy="16065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userDrawn="1">
            <p:ph type="title" hasCustomPrompt="1"/>
            <p:custDataLst>
              <p:tags r:id="rId6"/>
            </p:custDataLst>
          </p:nvPr>
        </p:nvSpPr>
        <p:spPr>
          <a:xfrm>
            <a:off x="9528493" y="1798383"/>
            <a:ext cx="1217612" cy="2305557"/>
          </a:xfrm>
        </p:spPr>
        <p:txBody>
          <a:bodyPr vert="eaVert" wrap="square" anchor="ctr">
            <a:normAutofit/>
          </a:bodyPr>
          <a:lstStyle>
            <a:lvl1pPr algn="ctr">
              <a:defRPr sz="6600">
                <a:gradFill>
                  <a:gsLst>
                    <a:gs pos="0">
                      <a:srgbClr val="FFFFFF"/>
                    </a:gs>
                    <a:gs pos="100000">
                      <a:schemeClr val="accent1"/>
                    </a:gs>
                  </a:gsLst>
                  <a:lin ang="5400000" scaled="1"/>
                </a:gradFill>
              </a:defRPr>
            </a:lvl1pPr>
          </a:lstStyle>
          <a:p>
            <a:r>
              <a:rPr lang="zh-CN" altLang="en-US" dirty="0"/>
              <a:t>标题</a:t>
            </a:r>
          </a:p>
        </p:txBody>
      </p:sp>
      <p:sp>
        <p:nvSpPr>
          <p:cNvPr id="7" name="日期占位符 3"/>
          <p:cNvSpPr>
            <a:spLocks noGrp="1"/>
          </p:cNvSpPr>
          <p:nvPr userDrawn="1">
            <p:ph type="dt" sz="half" idx="10"/>
            <p:custDataLst>
              <p:tags r:id="rId7"/>
            </p:custDataLst>
          </p:nvPr>
        </p:nvSpPr>
        <p:spPr/>
        <p:txBody>
          <a:bodyPr wrap="square">
            <a:normAutofit/>
          </a:bodyPr>
          <a:lstStyle/>
          <a:p>
            <a:fld id="{5592522B-0F24-4480-B9DD-A9474A6880D6}" type="datetimeFigureOut">
              <a:rPr lang="zh-CN" altLang="en-US" smtClean="0"/>
              <a:t>2026/5/22</a:t>
            </a:fld>
            <a:endParaRPr lang="zh-CN" altLang="en-US"/>
          </a:p>
        </p:txBody>
      </p:sp>
      <p:sp>
        <p:nvSpPr>
          <p:cNvPr id="8" name="页脚占位符 4"/>
          <p:cNvSpPr>
            <a:spLocks noGrp="1"/>
          </p:cNvSpPr>
          <p:nvPr userDrawn="1">
            <p:ph type="ftr" sz="quarter" idx="11"/>
            <p:custDataLst>
              <p:tags r:id="rId8"/>
            </p:custDataLst>
          </p:nvPr>
        </p:nvSpPr>
        <p:spPr/>
        <p:txBody>
          <a:bodyPr/>
          <a:lstStyle/>
          <a:p>
            <a:endParaRPr lang="zh-CN" altLang="en-US"/>
          </a:p>
        </p:txBody>
      </p:sp>
      <p:sp>
        <p:nvSpPr>
          <p:cNvPr id="9" name="灯片编号占位符 5"/>
          <p:cNvSpPr>
            <a:spLocks noGrp="1"/>
          </p:cNvSpPr>
          <p:nvPr userDrawn="1">
            <p:ph type="sldNum" sz="quarter" idx="12"/>
            <p:custDataLst>
              <p:tags r:id="rId9"/>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descr="图片包含 背景图案&#10;&#10;描述已自动生成"/>
          <p:cNvPicPr>
            <a:picLocks noChangeAspect="1"/>
          </p:cNvPicPr>
          <p:nvPr userDrawn="1">
            <p:custDataLst>
              <p:tags r:id="rId1"/>
            </p:custDataLst>
          </p:nvPr>
        </p:nvPicPr>
        <p:blipFill>
          <a:blip r:embed="rId9"/>
          <a:stretch>
            <a:fillRect/>
          </a:stretch>
        </p:blipFill>
        <p:spPr>
          <a:xfrm>
            <a:off x="0" y="635"/>
            <a:ext cx="12192000" cy="6857365"/>
          </a:xfrm>
          <a:prstGeom prst="rect">
            <a:avLst/>
          </a:prstGeom>
        </p:spPr>
      </p:pic>
      <p:sp>
        <p:nvSpPr>
          <p:cNvPr id="9" name="椭圆 8"/>
          <p:cNvSpPr/>
          <p:nvPr userDrawn="1">
            <p:custDataLst>
              <p:tags r:id="rId2"/>
            </p:custDataLst>
          </p:nvPr>
        </p:nvSpPr>
        <p:spPr>
          <a:xfrm>
            <a:off x="4363007" y="1005215"/>
            <a:ext cx="3465986" cy="3465986"/>
          </a:xfrm>
          <a:prstGeom prst="ellipse">
            <a:avLst/>
          </a:prstGeom>
          <a:gradFill flip="none" rotWithShape="1">
            <a:gsLst>
              <a:gs pos="0">
                <a:schemeClr val="accent1">
                  <a:alpha val="0"/>
                </a:schemeClr>
              </a:gs>
              <a:gs pos="100000">
                <a:schemeClr val="accent1">
                  <a:alpha val="5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524000" y="2892425"/>
            <a:ext cx="9144000" cy="2324099"/>
          </a:xfrm>
        </p:spPr>
        <p:txBody>
          <a:bodyPr wrap="square" anchor="t">
            <a:normAutofit/>
          </a:bodyPr>
          <a:lstStyle>
            <a:lvl1pPr algn="ctr">
              <a:defRPr sz="6000">
                <a:gradFill>
                  <a:gsLst>
                    <a:gs pos="0">
                      <a:srgbClr val="FFFFFF"/>
                    </a:gs>
                    <a:gs pos="100000">
                      <a:schemeClr val="accent1"/>
                    </a:gs>
                  </a:gsLst>
                  <a:lin ang="5400000" scaled="1"/>
                </a:gradFill>
              </a:defRPr>
            </a:lvl1pPr>
          </a:lstStyle>
          <a:p>
            <a:r>
              <a:rPr lang="zh-CN" altLang="en-US" dirty="0"/>
              <a:t>单击此处编辑母版标题</a:t>
            </a:r>
          </a:p>
        </p:txBody>
      </p:sp>
      <p:sp>
        <p:nvSpPr>
          <p:cNvPr id="8" name="节编号 3"/>
          <p:cNvSpPr>
            <a:spLocks noGrp="1"/>
          </p:cNvSpPr>
          <p:nvPr>
            <p:ph type="body" sz="quarter" idx="13" hasCustomPrompt="1"/>
            <p:custDataLst>
              <p:tags r:id="rId4"/>
            </p:custDataLst>
          </p:nvPr>
        </p:nvSpPr>
        <p:spPr>
          <a:xfrm>
            <a:off x="3810000" y="1604125"/>
            <a:ext cx="4572000" cy="1224000"/>
          </a:xfrm>
        </p:spPr>
        <p:txBody>
          <a:bodyPr wrap="none" anchor="ctr">
            <a:normAutofit/>
          </a:bodyPr>
          <a:lstStyle>
            <a:lvl1pPr marL="0" indent="0" algn="ctr">
              <a:buNone/>
              <a:defRPr sz="5400" b="1">
                <a:gradFill>
                  <a:gsLst>
                    <a:gs pos="0">
                      <a:srgbClr val="FFFFFF"/>
                    </a:gs>
                    <a:gs pos="100000">
                      <a:schemeClr val="accent1"/>
                    </a:gs>
                  </a:gsLst>
                  <a:lin ang="5400000" scaled="1"/>
                </a:gradFill>
              </a:defRPr>
            </a:lvl1pPr>
          </a:lstStyle>
          <a:p>
            <a:pPr lvl="0"/>
            <a:r>
              <a:rPr lang="zh-CN" altLang="en-US" dirty="0"/>
              <a:t>节编号</a:t>
            </a:r>
          </a:p>
        </p:txBody>
      </p:sp>
      <p:sp>
        <p:nvSpPr>
          <p:cNvPr id="4"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2026/5/22</a:t>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2026/5/22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p>
        </p:txBody>
      </p:sp>
      <p:sp>
        <p:nvSpPr>
          <p:cNvPr id="4" name="内容占位符 3"/>
          <p:cNvSpPr>
            <a:spLocks noGrp="1"/>
          </p:cNvSpPr>
          <p:nvPr>
            <p:ph sz="half" idx="2"/>
            <p:custDataLst>
              <p:tags r:id="rId2"/>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文本占位符 4"/>
          <p:cNvSpPr>
            <a:spLocks noGrp="1"/>
          </p:cNvSpPr>
          <p:nvPr>
            <p:ph type="body" sz="quarter" idx="3" hasCustomPrompt="1"/>
            <p:custDataLst>
              <p:tags r:id="rId3"/>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p>
        </p:txBody>
      </p:sp>
      <p:sp>
        <p:nvSpPr>
          <p:cNvPr id="6" name="内容占位符 5"/>
          <p:cNvSpPr>
            <a:spLocks noGrp="1"/>
          </p:cNvSpPr>
          <p:nvPr>
            <p:ph sz="quarter" idx="4"/>
            <p:custDataLst>
              <p:tags r:id="rId4"/>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7" name="日期占位符 6"/>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2026/5/22</a:t>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t>‹#›</a:t>
            </a:fld>
            <a:endParaRPr lang="zh-CN" altLang="en-US"/>
          </a:p>
        </p:txBody>
      </p:sp>
      <p:sp>
        <p:nvSpPr>
          <p:cNvPr id="10" name="标题 9"/>
          <p:cNvSpPr>
            <a:spLocks noGrp="1"/>
          </p:cNvSpPr>
          <p:nvPr>
            <p:ph type="title"/>
            <p:custDataLst>
              <p:tags r:id="rId8"/>
            </p:custDataLst>
          </p:nvPr>
        </p:nvSpPr>
        <p:spPr/>
        <p:txBody>
          <a:bodyPr/>
          <a:lstStyle/>
          <a:p>
            <a:r>
              <a:rPr lang="zh-CN" altLang="en-US"/>
              <a:t>单击此处编辑母版标题样式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2026/5/22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2026/5/22</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1"/>
            </p:custDataLst>
          </p:nvPr>
        </p:nvSpPr>
        <p:spPr>
          <a:xfrm>
            <a:off x="695960" y="360045"/>
            <a:ext cx="10801985" cy="581787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2026/5/22</a:t>
            </a:fld>
            <a:endParaRPr lang="zh-CN" altLang="en-US"/>
          </a:p>
        </p:txBody>
      </p:sp>
      <p:sp>
        <p:nvSpPr>
          <p:cNvPr id="5" name="页脚占位符 3"/>
          <p:cNvSpPr>
            <a:spLocks noGrp="1"/>
          </p:cNvSpPr>
          <p:nvPr>
            <p:ph type="ftr" sz="quarter" idx="11"/>
            <p:custDataLst>
              <p:tags r:id="rId3"/>
            </p:custDataLst>
          </p:nvPr>
        </p:nvSpPr>
        <p:spPr/>
        <p:txBody>
          <a:bodyPr/>
          <a:lstStyle/>
          <a:p>
            <a:endParaRPr lang="zh-CN" alt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p>
        </p:txBody>
      </p:sp>
      <p:sp>
        <p:nvSpPr>
          <p:cNvPr id="7" name="日期占位符 3"/>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2026/5/22</a:t>
            </a:fld>
            <a:endParaRPr lang="zh-CN" altLang="en-US"/>
          </a:p>
        </p:txBody>
      </p:sp>
      <p:sp>
        <p:nvSpPr>
          <p:cNvPr id="8" name="页脚占位符 4"/>
          <p:cNvSpPr>
            <a:spLocks noGrp="1"/>
          </p:cNvSpPr>
          <p:nvPr>
            <p:ph type="ftr" sz="quarter" idx="11"/>
            <p:custDataLst>
              <p:tags r:id="rId3"/>
            </p:custDataLst>
          </p:nvPr>
        </p:nvSpPr>
        <p:spPr/>
        <p:txBody>
          <a:bodyPr/>
          <a:lstStyle/>
          <a:p>
            <a:endParaRPr lang="zh-CN" altLang="en-US"/>
          </a:p>
        </p:txBody>
      </p:sp>
      <p:sp>
        <p:nvSpPr>
          <p:cNvPr id="9"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
        <p:nvSpPr>
          <p:cNvPr id="4" name="标题 3"/>
          <p:cNvSpPr>
            <a:spLocks noGrp="1"/>
          </p:cNvSpPr>
          <p:nvPr>
            <p:ph type="title"/>
            <p:custDataLst>
              <p:tags r:id="rId5"/>
            </p:custDataLst>
          </p:nvPr>
        </p:nvSpPr>
        <p:spPr/>
        <p:txBody>
          <a:bodyPr/>
          <a:lstStyle/>
          <a:p>
            <a:r>
              <a:rPr lang="zh-CN" altLang="en-US"/>
              <a:t>单击此处编辑母版标题样式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7" name="图片 6" descr="图片包含 游戏机, 食物, 橙子, 消防栓&#10;&#10;描述已自动生成"/>
          <p:cNvPicPr>
            <a:picLocks noChangeAspect="1"/>
          </p:cNvPicPr>
          <p:nvPr userDrawn="1">
            <p:custDataLst>
              <p:tags r:id="rId1"/>
            </p:custDataLst>
          </p:nvPr>
        </p:nvPicPr>
        <p:blipFill>
          <a:blip r:embed="rId16"/>
          <a:stretch>
            <a:fillRect/>
          </a:stretch>
        </p:blipFill>
        <p:spPr>
          <a:xfrm>
            <a:off x="0" y="321"/>
            <a:ext cx="12192000" cy="6857143"/>
          </a:xfrm>
          <a:prstGeom prst="rect">
            <a:avLst/>
          </a:prstGeom>
        </p:spPr>
      </p:pic>
      <p:sp>
        <p:nvSpPr>
          <p:cNvPr id="10" name="椭圆 9"/>
          <p:cNvSpPr/>
          <p:nvPr userDrawn="1">
            <p:custDataLst>
              <p:tags r:id="rId2"/>
            </p:custDataLst>
          </p:nvPr>
        </p:nvSpPr>
        <p:spPr>
          <a:xfrm>
            <a:off x="11584305" y="2870835"/>
            <a:ext cx="160655" cy="1606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a:off x="11574145" y="3189605"/>
            <a:ext cx="160655" cy="16065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custDataLst>
              <p:tags r:id="rId4"/>
            </p:custDataLst>
          </p:nvPr>
        </p:nvSpPr>
        <p:spPr>
          <a:xfrm>
            <a:off x="11574145" y="3508375"/>
            <a:ext cx="160655" cy="160655"/>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custDataLst>
              <p:tags r:id="rId5"/>
            </p:custDataLst>
          </p:nvPr>
        </p:nvSpPr>
        <p:spPr>
          <a:xfrm>
            <a:off x="11574145" y="3826510"/>
            <a:ext cx="160655" cy="16065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鸟飞在空中&#10;&#10;中度可信度描述已自动生成"/>
          <p:cNvPicPr>
            <a:picLocks noChangeAspect="1"/>
          </p:cNvPicPr>
          <p:nvPr userDrawn="1">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7006877" y="1041886"/>
            <a:ext cx="1863755" cy="1324100"/>
          </a:xfrm>
          <a:prstGeom prst="rect">
            <a:avLst/>
          </a:prstGeom>
        </p:spPr>
      </p:pic>
      <p:cxnSp>
        <p:nvCxnSpPr>
          <p:cNvPr id="16" name="直接连接符 15"/>
          <p:cNvCxnSpPr/>
          <p:nvPr userDrawn="1">
            <p:custDataLst>
              <p:tags r:id="rId7"/>
            </p:custDataLst>
          </p:nvPr>
        </p:nvCxnSpPr>
        <p:spPr>
          <a:xfrm rot="10800000">
            <a:off x="1151487" y="1015130"/>
            <a:ext cx="264297" cy="0"/>
          </a:xfrm>
          <a:prstGeom prst="line">
            <a:avLst/>
          </a:prstGeom>
          <a:ln w="57150" cap="rnd">
            <a:solidFill>
              <a:schemeClr val="accent1">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8"/>
            </p:custDataLst>
          </p:nvPr>
        </p:nvCxnSpPr>
        <p:spPr>
          <a:xfrm rot="10800000">
            <a:off x="1151486" y="847740"/>
            <a:ext cx="360000" cy="0"/>
          </a:xfrm>
          <a:prstGeom prst="line">
            <a:avLst/>
          </a:prstGeom>
          <a:ln w="57150" cap="rnd">
            <a:solidFill>
              <a:schemeClr val="accent1">
                <a:lumMod val="40000"/>
                <a:lumOff val="60000"/>
              </a:schemeClr>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9"/>
            </p:custDataLst>
          </p:nvPr>
        </p:nvSpPr>
        <p:spPr>
          <a:xfrm>
            <a:off x="1038225" y="1131720"/>
            <a:ext cx="6632575" cy="2146480"/>
          </a:xfrm>
        </p:spPr>
        <p:txBody>
          <a:bodyPr wrap="square" anchor="b">
            <a:normAutofit/>
          </a:bodyPr>
          <a:lstStyle>
            <a:lvl1pPr algn="l">
              <a:lnSpc>
                <a:spcPct val="100000"/>
              </a:lnSpc>
              <a:defRPr sz="7200">
                <a:gradFill>
                  <a:gsLst>
                    <a:gs pos="0">
                      <a:srgbClr val="FFFFFF"/>
                    </a:gs>
                    <a:gs pos="100000">
                      <a:schemeClr val="accent1"/>
                    </a:gs>
                  </a:gsLst>
                  <a:lin ang="5400000" scaled="1"/>
                </a:gradFill>
              </a:defRPr>
            </a:lvl1pPr>
          </a:lstStyle>
          <a:p>
            <a:r>
              <a:rPr lang="zh-CN" altLang="en-US" dirty="0"/>
              <a:t>编辑母版标题</a:t>
            </a:r>
          </a:p>
        </p:txBody>
      </p:sp>
      <p:sp>
        <p:nvSpPr>
          <p:cNvPr id="3" name="副标题 2"/>
          <p:cNvSpPr>
            <a:spLocks noGrp="1"/>
          </p:cNvSpPr>
          <p:nvPr>
            <p:ph type="subTitle" idx="1" hasCustomPrompt="1"/>
            <p:custDataLst>
              <p:tags r:id="rId10"/>
            </p:custDataLst>
          </p:nvPr>
        </p:nvSpPr>
        <p:spPr>
          <a:xfrm>
            <a:off x="1127125" y="3422200"/>
            <a:ext cx="6632575" cy="905266"/>
          </a:xfrm>
        </p:spPr>
        <p:txBody>
          <a:bodyPr wrap="square">
            <a:normAutofit/>
          </a:bodyPr>
          <a:lstStyle>
            <a:lvl1pPr marL="0" indent="0" algn="l">
              <a:lnSpc>
                <a:spcPct val="100000"/>
              </a:lnSpc>
              <a:buNone/>
              <a:defRPr sz="3600" b="1">
                <a:gradFill>
                  <a:gsLst>
                    <a:gs pos="0">
                      <a:srgbClr val="FFFFFF"/>
                    </a:gs>
                    <a:gs pos="100000">
                      <a:schemeClr val="accent1"/>
                    </a:gs>
                  </a:gsLst>
                  <a:lin ang="540000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p:ph type="dt" sz="half" idx="10"/>
            <p:custDataLst>
              <p:tags r:id="rId11"/>
            </p:custDataLst>
          </p:nvPr>
        </p:nvSpPr>
        <p:spPr/>
        <p:txBody>
          <a:bodyPr wrap="square">
            <a:normAutofit/>
          </a:bodyPr>
          <a:lstStyle/>
          <a:p>
            <a:fld id="{5592522B-0F24-4480-B9DD-A9474A6880D6}" type="datetimeFigureOut">
              <a:rPr lang="zh-CN" altLang="en-US" smtClean="0"/>
              <a:t>2026/5/22</a:t>
            </a:fld>
            <a:endParaRPr lang="zh-CN" altLang="en-US"/>
          </a:p>
        </p:txBody>
      </p:sp>
      <p:sp>
        <p:nvSpPr>
          <p:cNvPr id="5" name="页脚占位符 4"/>
          <p:cNvSpPr>
            <a:spLocks noGrp="1"/>
          </p:cNvSpPr>
          <p:nvPr>
            <p:ph type="ftr" sz="quarter" idx="11"/>
            <p:custDataLst>
              <p:tags r:id="rId12"/>
            </p:custDataLst>
          </p:nvPr>
        </p:nvSpPr>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4" name="署名占位符 10"/>
          <p:cNvSpPr>
            <a:spLocks noGrp="1"/>
          </p:cNvSpPr>
          <p:nvPr>
            <p:ph type="body" sz="quarter" idx="17" hasCustomPrompt="1"/>
            <p:custDataLst>
              <p:tags r:id="rId14"/>
            </p:custDataLst>
          </p:nvPr>
        </p:nvSpPr>
        <p:spPr>
          <a:xfrm>
            <a:off x="1127125" y="4552355"/>
            <a:ext cx="2556000" cy="396000"/>
          </a:xfrm>
          <a:prstGeom prst="roundRect">
            <a:avLst>
              <a:gd name="adj" fmla="val 50000"/>
            </a:avLst>
          </a:prstGeom>
          <a:solidFill>
            <a:srgbClr val="FFFFFF">
              <a:alpha val="60000"/>
            </a:srgbClr>
          </a:solidFill>
        </p:spPr>
        <p:txBody>
          <a:bodyPr wrap="square" anchor="ctr">
            <a:normAutofit/>
          </a:bodyPr>
          <a:lstStyle>
            <a:lvl1pPr marL="0" indent="0" algn="ctr">
              <a:lnSpc>
                <a:spcPct val="100000"/>
              </a:lnSpc>
              <a:buNone/>
              <a:defRPr sz="1800">
                <a:gradFill>
                  <a:gsLst>
                    <a:gs pos="0">
                      <a:schemeClr val="accent2">
                        <a:lumMod val="90000"/>
                      </a:schemeClr>
                    </a:gs>
                    <a:gs pos="100000">
                      <a:schemeClr val="accent2">
                        <a:lumMod val="90000"/>
                      </a:schemeClr>
                    </a:gs>
                  </a:gsLst>
                  <a:lin ang="5400000" scaled="0"/>
                </a:gradFill>
              </a:defRPr>
            </a:lvl1pPr>
          </a:lstStyle>
          <a:p>
            <a:pPr lvl="0"/>
            <a:r>
              <a:rPr lang="zh-CN" altLang="en-US" dirty="0"/>
              <a:t>署名</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mn-lt"/>
                <a:ea typeface="+mn-ea"/>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mn-lt"/>
                <a:ea typeface="+mn-ea"/>
              </a:defRPr>
            </a:lvl4pPr>
            <a:lvl5pPr eaLnBrk="1" fontAlgn="auto" latinLnBrk="0" hangingPunct="1">
              <a:lnSpc>
                <a:spcPct val="120000"/>
              </a:lnSpc>
              <a:defRPr sz="1400" u="none" strike="noStrike" kern="1200" cap="none" spc="150" normalizeH="0">
                <a:solidFill>
                  <a:schemeClr val="tx1">
                    <a:lumMod val="65000"/>
                    <a:lumOff val="35000"/>
                  </a:schemeClr>
                </a:solidFill>
                <a:latin typeface="+mn-lt"/>
                <a:ea typeface="+mn-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2026/5/22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mn-lt"/>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2026/5/22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2026/5/22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64.xml"/><Relationship Id="rId18" Type="http://schemas.openxmlformats.org/officeDocument/2006/relationships/tags" Target="../tags/tag69.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tags" Target="../tags/tag68.xml"/><Relationship Id="rId2" Type="http://schemas.openxmlformats.org/officeDocument/2006/relationships/slideLayout" Target="../slideLayouts/slideLayout15.xml"/><Relationship Id="rId16" Type="http://schemas.openxmlformats.org/officeDocument/2006/relationships/tags" Target="../tags/tag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66.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121.xml"/><Relationship Id="rId18" Type="http://schemas.openxmlformats.org/officeDocument/2006/relationships/tags" Target="../tags/tag126.xml"/><Relationship Id="rId3" Type="http://schemas.openxmlformats.org/officeDocument/2006/relationships/slideLayout" Target="../slideLayouts/slideLayout27.xml"/><Relationship Id="rId21" Type="http://schemas.openxmlformats.org/officeDocument/2006/relationships/image" Target="../media/image7.jpeg"/><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tags" Target="../tags/tag125.xml"/><Relationship Id="rId2" Type="http://schemas.openxmlformats.org/officeDocument/2006/relationships/slideLayout" Target="../slideLayouts/slideLayout26.xml"/><Relationship Id="rId16" Type="http://schemas.openxmlformats.org/officeDocument/2006/relationships/tags" Target="../tags/tag124.xml"/><Relationship Id="rId20" Type="http://schemas.openxmlformats.org/officeDocument/2006/relationships/tags" Target="../tags/tag128.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123.xml"/><Relationship Id="rId10" Type="http://schemas.openxmlformats.org/officeDocument/2006/relationships/slideLayout" Target="../slideLayouts/slideLayout34.xml"/><Relationship Id="rId19" Type="http://schemas.openxmlformats.org/officeDocument/2006/relationships/tags" Target="../tags/tag1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mn-lt"/>
                <a:ea typeface="+mn-ea"/>
              </a:defRPr>
            </a:lvl1p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mn-lt"/>
                <a:ea typeface="+mn-ea"/>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mn-lt"/>
                <a:ea typeface="+mn-ea"/>
              </a:defRPr>
            </a:lvl1pPr>
          </a:lstStyle>
          <a:p>
            <a:fld id="{49AE70B2-8BF9-45C0-BB95-33D1B9D3A854}" type="slidenum">
              <a:rPr lang="zh-CN" altLang="en-US" smtClean="0"/>
              <a:t>‹#›</a:t>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mn-lt"/>
                <a:ea typeface="+mn-ea"/>
              </a:defRPr>
            </a:lvl1p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mn-lt"/>
                <a:ea typeface="+mn-ea"/>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mn-lt"/>
                <a:ea typeface="+mn-ea"/>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descr="蓝色的碗里&#10;&#10;描述已自动生成"/>
          <p:cNvPicPr>
            <a:picLocks noChangeAspect="1"/>
          </p:cNvPicPr>
          <p:nvPr userDrawn="1">
            <p:custDataLst>
              <p:tags r:id="rId13"/>
            </p:custDataLst>
          </p:nvPr>
        </p:nvPicPr>
        <p:blipFill>
          <a:blip r:embed="rId21" cstate="print">
            <a:extLst>
              <a:ext uri="{28A0092B-C50C-407E-A947-70E740481C1C}">
                <a14:useLocalDpi xmlns:a14="http://schemas.microsoft.com/office/drawing/2010/main" val="0"/>
              </a:ext>
            </a:extLst>
          </a:blip>
          <a:stretch>
            <a:fillRect/>
          </a:stretch>
        </p:blipFill>
        <p:spPr>
          <a:xfrm>
            <a:off x="0" y="321"/>
            <a:ext cx="12192000" cy="6857143"/>
          </a:xfrm>
          <a:prstGeom prst="rect">
            <a:avLst/>
          </a:prstGeom>
        </p:spPr>
      </p:pic>
      <p:sp>
        <p:nvSpPr>
          <p:cNvPr id="9" name="矩形: 圆角 8"/>
          <p:cNvSpPr/>
          <p:nvPr userDrawn="1">
            <p:custDataLst>
              <p:tags r:id="rId14"/>
            </p:custDataLst>
          </p:nvPr>
        </p:nvSpPr>
        <p:spPr>
          <a:xfrm>
            <a:off x="101599" y="127000"/>
            <a:ext cx="11921067" cy="6539654"/>
          </a:xfrm>
          <a:prstGeom prst="roundRect">
            <a:avLst>
              <a:gd name="adj" fmla="val 1537"/>
            </a:avLst>
          </a:prstGeom>
          <a:gradFill flip="none" rotWithShape="1">
            <a:gsLst>
              <a:gs pos="0">
                <a:schemeClr val="accent1">
                  <a:lumMod val="20000"/>
                  <a:lumOff val="80000"/>
                </a:schemeClr>
              </a:gs>
              <a:gs pos="70000">
                <a:srgbClr val="FFFF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2026/5/22</a:t>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7"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210.xml"/><Relationship Id="rId7" Type="http://schemas.openxmlformats.org/officeDocument/2006/relationships/audio" Target="../media/media1.mp3"/><Relationship Id="rId2" Type="http://schemas.openxmlformats.org/officeDocument/2006/relationships/tags" Target="../tags/tag209.xml"/><Relationship Id="rId1" Type="http://schemas.openxmlformats.org/officeDocument/2006/relationships/tags" Target="../tags/tag208.xml"/><Relationship Id="rId6" Type="http://schemas.microsoft.com/office/2007/relationships/media" Target="../media/media1.mp3"/><Relationship Id="rId5" Type="http://schemas.openxmlformats.org/officeDocument/2006/relationships/tags" Target="../tags/tag212.xml"/><Relationship Id="rId10" Type="http://schemas.openxmlformats.org/officeDocument/2006/relationships/image" Target="../media/image11.png"/><Relationship Id="rId4" Type="http://schemas.openxmlformats.org/officeDocument/2006/relationships/tags" Target="../tags/tag21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8.png"/><Relationship Id="rId3" Type="http://schemas.openxmlformats.org/officeDocument/2006/relationships/tags" Target="../tags/tag433.xml"/><Relationship Id="rId7" Type="http://schemas.openxmlformats.org/officeDocument/2006/relationships/tags" Target="../tags/tag437.xml"/><Relationship Id="rId12" Type="http://schemas.openxmlformats.org/officeDocument/2006/relationships/image" Target="../media/image14.png"/><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image" Target="../media/image13.png"/><Relationship Id="rId5" Type="http://schemas.openxmlformats.org/officeDocument/2006/relationships/tags" Target="../tags/tag435.xml"/><Relationship Id="rId10" Type="http://schemas.openxmlformats.org/officeDocument/2006/relationships/image" Target="../media/image12.png"/><Relationship Id="rId4" Type="http://schemas.openxmlformats.org/officeDocument/2006/relationships/tags" Target="../tags/tag434.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445.xml"/><Relationship Id="rId3" Type="http://schemas.openxmlformats.org/officeDocument/2006/relationships/tags" Target="../tags/tag440.xml"/><Relationship Id="rId7" Type="http://schemas.openxmlformats.org/officeDocument/2006/relationships/tags" Target="../tags/tag444.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tags" Target="../tags/tag443.xml"/><Relationship Id="rId5" Type="http://schemas.openxmlformats.org/officeDocument/2006/relationships/tags" Target="../tags/tag442.xml"/><Relationship Id="rId10" Type="http://schemas.openxmlformats.org/officeDocument/2006/relationships/image" Target="../media/image19.png"/><Relationship Id="rId4" Type="http://schemas.openxmlformats.org/officeDocument/2006/relationships/tags" Target="../tags/tag441.xml"/><Relationship Id="rId9"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tags" Target="../tags/tag453.xml"/><Relationship Id="rId3" Type="http://schemas.openxmlformats.org/officeDocument/2006/relationships/tags" Target="../tags/tag448.xml"/><Relationship Id="rId7" Type="http://schemas.openxmlformats.org/officeDocument/2006/relationships/tags" Target="../tags/tag452.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tags" Target="../tags/tag451.xml"/><Relationship Id="rId5" Type="http://schemas.openxmlformats.org/officeDocument/2006/relationships/tags" Target="../tags/tag450.xml"/><Relationship Id="rId10" Type="http://schemas.openxmlformats.org/officeDocument/2006/relationships/image" Target="../media/image19.png"/><Relationship Id="rId4" Type="http://schemas.openxmlformats.org/officeDocument/2006/relationships/tags" Target="../tags/tag449.xml"/><Relationship Id="rId9"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456.xml"/><Relationship Id="rId7" Type="http://schemas.openxmlformats.org/officeDocument/2006/relationships/tags" Target="../tags/tag460.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463.xml"/><Relationship Id="rId7" Type="http://schemas.openxmlformats.org/officeDocument/2006/relationships/tags" Target="../tags/tag467.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s>
</file>

<file path=ppt/slides/_rels/slide15.xml.rels><?xml version="1.0" encoding="UTF-8" standalone="yes"?>
<Relationships xmlns="http://schemas.openxmlformats.org/package/2006/relationships"><Relationship Id="rId8" Type="http://schemas.openxmlformats.org/officeDocument/2006/relationships/tags" Target="../tags/tag475.xml"/><Relationship Id="rId3" Type="http://schemas.openxmlformats.org/officeDocument/2006/relationships/tags" Target="../tags/tag470.xml"/><Relationship Id="rId7" Type="http://schemas.openxmlformats.org/officeDocument/2006/relationships/tags" Target="../tags/tag474.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tags" Target="../tags/tag473.xml"/><Relationship Id="rId5" Type="http://schemas.openxmlformats.org/officeDocument/2006/relationships/tags" Target="../tags/tag472.xml"/><Relationship Id="rId10" Type="http://schemas.openxmlformats.org/officeDocument/2006/relationships/image" Target="../media/image19.png"/><Relationship Id="rId4" Type="http://schemas.openxmlformats.org/officeDocument/2006/relationships/tags" Target="../tags/tag471.xml"/><Relationship Id="rId9"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tags" Target="../tags/tag483.xml"/><Relationship Id="rId3" Type="http://schemas.openxmlformats.org/officeDocument/2006/relationships/tags" Target="../tags/tag478.xml"/><Relationship Id="rId7" Type="http://schemas.openxmlformats.org/officeDocument/2006/relationships/tags" Target="../tags/tag482.xml"/><Relationship Id="rId2" Type="http://schemas.openxmlformats.org/officeDocument/2006/relationships/tags" Target="../tags/tag477.xml"/><Relationship Id="rId1" Type="http://schemas.openxmlformats.org/officeDocument/2006/relationships/tags" Target="../tags/tag476.xml"/><Relationship Id="rId6" Type="http://schemas.openxmlformats.org/officeDocument/2006/relationships/tags" Target="../tags/tag481.xml"/><Relationship Id="rId5" Type="http://schemas.openxmlformats.org/officeDocument/2006/relationships/tags" Target="../tags/tag480.xml"/><Relationship Id="rId10" Type="http://schemas.openxmlformats.org/officeDocument/2006/relationships/image" Target="../media/image19.png"/><Relationship Id="rId4" Type="http://schemas.openxmlformats.org/officeDocument/2006/relationships/tags" Target="../tags/tag479.xml"/><Relationship Id="rId9"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tags" Target="../tags/tag491.xml"/><Relationship Id="rId3" Type="http://schemas.openxmlformats.org/officeDocument/2006/relationships/tags" Target="../tags/tag486.xml"/><Relationship Id="rId7" Type="http://schemas.openxmlformats.org/officeDocument/2006/relationships/tags" Target="../tags/tag490.xml"/><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tags" Target="../tags/tag489.xml"/><Relationship Id="rId5" Type="http://schemas.openxmlformats.org/officeDocument/2006/relationships/tags" Target="../tags/tag488.xml"/><Relationship Id="rId10" Type="http://schemas.openxmlformats.org/officeDocument/2006/relationships/image" Target="../media/image19.png"/><Relationship Id="rId4" Type="http://schemas.openxmlformats.org/officeDocument/2006/relationships/tags" Target="../tags/tag487.xml"/><Relationship Id="rId9"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8.png"/><Relationship Id="rId3" Type="http://schemas.openxmlformats.org/officeDocument/2006/relationships/tags" Target="../tags/tag494.xml"/><Relationship Id="rId7" Type="http://schemas.openxmlformats.org/officeDocument/2006/relationships/tags" Target="../tags/tag498.xml"/><Relationship Id="rId12" Type="http://schemas.openxmlformats.org/officeDocument/2006/relationships/image" Target="../media/image14.png"/><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image" Target="../media/image13.png"/><Relationship Id="rId5" Type="http://schemas.openxmlformats.org/officeDocument/2006/relationships/tags" Target="../tags/tag496.xml"/><Relationship Id="rId10" Type="http://schemas.openxmlformats.org/officeDocument/2006/relationships/image" Target="../media/image12.png"/><Relationship Id="rId4" Type="http://schemas.openxmlformats.org/officeDocument/2006/relationships/tags" Target="../tags/tag495.xml"/><Relationship Id="rId9"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tags" Target="../tags/tag501.xml"/><Relationship Id="rId2" Type="http://schemas.openxmlformats.org/officeDocument/2006/relationships/tags" Target="../tags/tag500.xml"/><Relationship Id="rId1" Type="http://schemas.openxmlformats.org/officeDocument/2006/relationships/tags" Target="../tags/tag499.xml"/><Relationship Id="rId5" Type="http://schemas.openxmlformats.org/officeDocument/2006/relationships/notesSlide" Target="../notesSlides/notesSlide12.xml"/><Relationship Id="rId4"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notesSlide" Target="../notesSlides/notesSlide13.xml"/><Relationship Id="rId5" Type="http://schemas.openxmlformats.org/officeDocument/2006/relationships/slideLayout" Target="../slideLayouts/slideLayout32.xml"/><Relationship Id="rId4" Type="http://schemas.openxmlformats.org/officeDocument/2006/relationships/tags" Target="../tags/tag505.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tags" Target="../tags/tag508.xml"/><Relationship Id="rId7" Type="http://schemas.openxmlformats.org/officeDocument/2006/relationships/tags" Target="../tags/tag512.xml"/><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tags" Target="../tags/tag511.xml"/><Relationship Id="rId11" Type="http://schemas.openxmlformats.org/officeDocument/2006/relationships/image" Target="../media/image21.png"/><Relationship Id="rId5" Type="http://schemas.openxmlformats.org/officeDocument/2006/relationships/tags" Target="../tags/tag510.xml"/><Relationship Id="rId10" Type="http://schemas.openxmlformats.org/officeDocument/2006/relationships/image" Target="../media/image20.png"/><Relationship Id="rId4" Type="http://schemas.openxmlformats.org/officeDocument/2006/relationships/tags" Target="../tags/tag509.xml"/><Relationship Id="rId9"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515.xml"/><Relationship Id="rId7" Type="http://schemas.openxmlformats.org/officeDocument/2006/relationships/slideLayout" Target="../slideLayouts/slideLayout32.xml"/><Relationship Id="rId2" Type="http://schemas.openxmlformats.org/officeDocument/2006/relationships/tags" Target="../tags/tag514.xml"/><Relationship Id="rId1" Type="http://schemas.openxmlformats.org/officeDocument/2006/relationships/tags" Target="../tags/tag513.xml"/><Relationship Id="rId6" Type="http://schemas.openxmlformats.org/officeDocument/2006/relationships/tags" Target="../tags/tag518.xml"/><Relationship Id="rId5" Type="http://schemas.openxmlformats.org/officeDocument/2006/relationships/tags" Target="../tags/tag517.xml"/><Relationship Id="rId4" Type="http://schemas.openxmlformats.org/officeDocument/2006/relationships/tags" Target="../tags/tag516.xml"/></Relationships>
</file>

<file path=ppt/slides/_rels/slide23.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image" Target="../media/image23.jpeg"/><Relationship Id="rId3" Type="http://schemas.openxmlformats.org/officeDocument/2006/relationships/tags" Target="../tags/tag521.xml"/><Relationship Id="rId7" Type="http://schemas.openxmlformats.org/officeDocument/2006/relationships/tags" Target="../tags/tag525.xml"/><Relationship Id="rId12" Type="http://schemas.openxmlformats.org/officeDocument/2006/relationships/image" Target="../media/image22.jpeg"/><Relationship Id="rId2" Type="http://schemas.openxmlformats.org/officeDocument/2006/relationships/tags" Target="../tags/tag520.xml"/><Relationship Id="rId16" Type="http://schemas.openxmlformats.org/officeDocument/2006/relationships/image" Target="../media/image26.png"/><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notesSlide" Target="../notesSlides/notesSlide16.xml"/><Relationship Id="rId5" Type="http://schemas.openxmlformats.org/officeDocument/2006/relationships/tags" Target="../tags/tag523.xml"/><Relationship Id="rId15" Type="http://schemas.openxmlformats.org/officeDocument/2006/relationships/image" Target="../media/image25.png"/><Relationship Id="rId10" Type="http://schemas.openxmlformats.org/officeDocument/2006/relationships/slideLayout" Target="../slideLayouts/slideLayout32.xml"/><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tags" Target="../tags/tag535.xml"/><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tags" Target="../tags/tag530.xml"/><Relationship Id="rId7" Type="http://schemas.openxmlformats.org/officeDocument/2006/relationships/tags" Target="../tags/tag534.xml"/><Relationship Id="rId12" Type="http://schemas.openxmlformats.org/officeDocument/2006/relationships/notesSlide" Target="../notesSlides/notesSlide17.xml"/><Relationship Id="rId17" Type="http://schemas.openxmlformats.org/officeDocument/2006/relationships/image" Target="../media/image31.png"/><Relationship Id="rId2" Type="http://schemas.openxmlformats.org/officeDocument/2006/relationships/tags" Target="../tags/tag529.xml"/><Relationship Id="rId16" Type="http://schemas.openxmlformats.org/officeDocument/2006/relationships/image" Target="../media/image30.png"/><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slideLayout" Target="../slideLayouts/slideLayout32.xml"/><Relationship Id="rId5" Type="http://schemas.openxmlformats.org/officeDocument/2006/relationships/tags" Target="../tags/tag532.xml"/><Relationship Id="rId15" Type="http://schemas.openxmlformats.org/officeDocument/2006/relationships/image" Target="../media/image29.png"/><Relationship Id="rId10" Type="http://schemas.openxmlformats.org/officeDocument/2006/relationships/tags" Target="../tags/tag537.xml"/><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diagramQuickStyle" Target="../diagrams/quickStyle1.xml"/><Relationship Id="rId3" Type="http://schemas.openxmlformats.org/officeDocument/2006/relationships/tags" Target="../tags/tag540.xml"/><Relationship Id="rId7" Type="http://schemas.openxmlformats.org/officeDocument/2006/relationships/tags" Target="../tags/tag544.xml"/><Relationship Id="rId12" Type="http://schemas.openxmlformats.org/officeDocument/2006/relationships/diagramLayout" Target="../diagrams/layout1.xml"/><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tags" Target="../tags/tag543.xml"/><Relationship Id="rId11" Type="http://schemas.openxmlformats.org/officeDocument/2006/relationships/diagramData" Target="../diagrams/data1.xml"/><Relationship Id="rId5" Type="http://schemas.openxmlformats.org/officeDocument/2006/relationships/tags" Target="../tags/tag542.xml"/><Relationship Id="rId15" Type="http://schemas.microsoft.com/office/2007/relationships/diagramDrawing" Target="../diagrams/drawing1.xml"/><Relationship Id="rId10" Type="http://schemas.openxmlformats.org/officeDocument/2006/relationships/image" Target="../media/image33.png"/><Relationship Id="rId4" Type="http://schemas.openxmlformats.org/officeDocument/2006/relationships/tags" Target="../tags/tag541.xml"/><Relationship Id="rId9" Type="http://schemas.openxmlformats.org/officeDocument/2006/relationships/notesSlide" Target="../notesSlides/notesSlide18.xml"/><Relationship Id="rId14"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3" Type="http://schemas.openxmlformats.org/officeDocument/2006/relationships/tags" Target="../tags/tag547.xml"/><Relationship Id="rId7" Type="http://schemas.openxmlformats.org/officeDocument/2006/relationships/image" Target="../media/image34.png"/><Relationship Id="rId2" Type="http://schemas.openxmlformats.org/officeDocument/2006/relationships/tags" Target="../tags/tag546.xml"/><Relationship Id="rId1" Type="http://schemas.openxmlformats.org/officeDocument/2006/relationships/tags" Target="../tags/tag545.xml"/><Relationship Id="rId6" Type="http://schemas.openxmlformats.org/officeDocument/2006/relationships/notesSlide" Target="../notesSlides/notesSlide19.xml"/><Relationship Id="rId5" Type="http://schemas.openxmlformats.org/officeDocument/2006/relationships/slideLayout" Target="../slideLayouts/slideLayout32.xml"/><Relationship Id="rId4" Type="http://schemas.openxmlformats.org/officeDocument/2006/relationships/tags" Target="../tags/tag548.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551.xml"/><Relationship Id="rId7" Type="http://schemas.openxmlformats.org/officeDocument/2006/relationships/slideLayout" Target="../slideLayouts/slideLayout32.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tags" Target="../tags/tag554.xml"/><Relationship Id="rId5" Type="http://schemas.openxmlformats.org/officeDocument/2006/relationships/tags" Target="../tags/tag553.xml"/><Relationship Id="rId4" Type="http://schemas.openxmlformats.org/officeDocument/2006/relationships/tags" Target="../tags/tag552.xml"/><Relationship Id="rId9" Type="http://schemas.openxmlformats.org/officeDocument/2006/relationships/image" Target="../media/image35.jpe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tags" Target="../tags/tag557.xml"/><Relationship Id="rId7" Type="http://schemas.openxmlformats.org/officeDocument/2006/relationships/tags" Target="../tags/tag561.xml"/><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tags" Target="../tags/tag560.xml"/><Relationship Id="rId11" Type="http://schemas.openxmlformats.org/officeDocument/2006/relationships/image" Target="../media/image37.png"/><Relationship Id="rId5" Type="http://schemas.openxmlformats.org/officeDocument/2006/relationships/tags" Target="../tags/tag559.xml"/><Relationship Id="rId10" Type="http://schemas.openxmlformats.org/officeDocument/2006/relationships/image" Target="../media/image36.jpeg"/><Relationship Id="rId4" Type="http://schemas.openxmlformats.org/officeDocument/2006/relationships/tags" Target="../tags/tag558.xml"/><Relationship Id="rId9"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tags" Target="../tags/tag564.xml"/><Relationship Id="rId7" Type="http://schemas.openxmlformats.org/officeDocument/2006/relationships/tags" Target="../tags/tag568.xml"/><Relationship Id="rId2" Type="http://schemas.openxmlformats.org/officeDocument/2006/relationships/tags" Target="../tags/tag563.xml"/><Relationship Id="rId1" Type="http://schemas.openxmlformats.org/officeDocument/2006/relationships/tags" Target="../tags/tag562.xml"/><Relationship Id="rId6" Type="http://schemas.openxmlformats.org/officeDocument/2006/relationships/tags" Target="../tags/tag567.xml"/><Relationship Id="rId5" Type="http://schemas.openxmlformats.org/officeDocument/2006/relationships/tags" Target="../tags/tag566.xml"/><Relationship Id="rId10" Type="http://schemas.openxmlformats.org/officeDocument/2006/relationships/image" Target="../media/image38.png"/><Relationship Id="rId4" Type="http://schemas.openxmlformats.org/officeDocument/2006/relationships/tags" Target="../tags/tag565.xml"/><Relationship Id="rId9"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image" Target="../media/image12.png"/><Relationship Id="rId3" Type="http://schemas.openxmlformats.org/officeDocument/2006/relationships/tags" Target="../tags/tag222.xml"/><Relationship Id="rId21" Type="http://schemas.openxmlformats.org/officeDocument/2006/relationships/tags" Target="../tags/tag240.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notesSlide" Target="../notesSlides/notesSlide3.xml"/><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slideLayout" Target="../slideLayouts/slideLayout27.xml"/><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tags" Target="../tags/tag242.xml"/><Relationship Id="rId28" Type="http://schemas.openxmlformats.org/officeDocument/2006/relationships/image" Target="../media/image14.png"/><Relationship Id="rId10" Type="http://schemas.openxmlformats.org/officeDocument/2006/relationships/tags" Target="../tags/tag229.xml"/><Relationship Id="rId19" Type="http://schemas.openxmlformats.org/officeDocument/2006/relationships/tags" Target="../tags/tag238.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tags" Target="../tags/tag241.xml"/><Relationship Id="rId27"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tags" Target="../tags/tag576.xml"/><Relationship Id="rId3" Type="http://schemas.openxmlformats.org/officeDocument/2006/relationships/tags" Target="../tags/tag571.xml"/><Relationship Id="rId7" Type="http://schemas.openxmlformats.org/officeDocument/2006/relationships/tags" Target="../tags/tag575.xml"/><Relationship Id="rId2" Type="http://schemas.openxmlformats.org/officeDocument/2006/relationships/tags" Target="../tags/tag570.xml"/><Relationship Id="rId1" Type="http://schemas.openxmlformats.org/officeDocument/2006/relationships/tags" Target="../tags/tag569.xml"/><Relationship Id="rId6" Type="http://schemas.openxmlformats.org/officeDocument/2006/relationships/tags" Target="../tags/tag574.xml"/><Relationship Id="rId11" Type="http://schemas.openxmlformats.org/officeDocument/2006/relationships/image" Target="../media/image39.jpeg"/><Relationship Id="rId5" Type="http://schemas.openxmlformats.org/officeDocument/2006/relationships/tags" Target="../tags/tag573.xml"/><Relationship Id="rId10" Type="http://schemas.openxmlformats.org/officeDocument/2006/relationships/notesSlide" Target="../notesSlides/notesSlide23.xml"/><Relationship Id="rId4" Type="http://schemas.openxmlformats.org/officeDocument/2006/relationships/tags" Target="../tags/tag572.xml"/><Relationship Id="rId9"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microsoft.com/office/2007/relationships/diagramDrawing" Target="../diagrams/drawing2.xml"/><Relationship Id="rId3" Type="http://schemas.openxmlformats.org/officeDocument/2006/relationships/tags" Target="../tags/tag579.xml"/><Relationship Id="rId7" Type="http://schemas.openxmlformats.org/officeDocument/2006/relationships/slideLayout" Target="../slideLayouts/slideLayout32.xml"/><Relationship Id="rId12" Type="http://schemas.openxmlformats.org/officeDocument/2006/relationships/diagramColors" Target="../diagrams/colors2.xml"/><Relationship Id="rId2" Type="http://schemas.openxmlformats.org/officeDocument/2006/relationships/tags" Target="../tags/tag578.xml"/><Relationship Id="rId1" Type="http://schemas.openxmlformats.org/officeDocument/2006/relationships/tags" Target="../tags/tag577.xml"/><Relationship Id="rId6" Type="http://schemas.openxmlformats.org/officeDocument/2006/relationships/tags" Target="../tags/tag582.xml"/><Relationship Id="rId11" Type="http://schemas.openxmlformats.org/officeDocument/2006/relationships/diagramQuickStyle" Target="../diagrams/quickStyle2.xml"/><Relationship Id="rId5" Type="http://schemas.openxmlformats.org/officeDocument/2006/relationships/tags" Target="../tags/tag581.xml"/><Relationship Id="rId10" Type="http://schemas.openxmlformats.org/officeDocument/2006/relationships/diagramLayout" Target="../diagrams/layout2.xml"/><Relationship Id="rId4" Type="http://schemas.openxmlformats.org/officeDocument/2006/relationships/tags" Target="../tags/tag580.xml"/><Relationship Id="rId9"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3" Type="http://schemas.openxmlformats.org/officeDocument/2006/relationships/tags" Target="../tags/tag585.xml"/><Relationship Id="rId2" Type="http://schemas.openxmlformats.org/officeDocument/2006/relationships/tags" Target="../tags/tag584.xml"/><Relationship Id="rId1" Type="http://schemas.openxmlformats.org/officeDocument/2006/relationships/tags" Target="../tags/tag583.xml"/><Relationship Id="rId6" Type="http://schemas.openxmlformats.org/officeDocument/2006/relationships/notesSlide" Target="../notesSlides/notesSlide25.xml"/><Relationship Id="rId5" Type="http://schemas.openxmlformats.org/officeDocument/2006/relationships/slideLayout" Target="../slideLayouts/slideLayout32.xml"/><Relationship Id="rId4" Type="http://schemas.openxmlformats.org/officeDocument/2006/relationships/tags" Target="../tags/tag58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589.xml"/><Relationship Id="rId7" Type="http://schemas.openxmlformats.org/officeDocument/2006/relationships/slideLayout" Target="../slideLayouts/slideLayout32.xml"/><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tags" Target="../tags/tag592.xml"/><Relationship Id="rId5" Type="http://schemas.openxmlformats.org/officeDocument/2006/relationships/tags" Target="../tags/tag591.xml"/><Relationship Id="rId4" Type="http://schemas.openxmlformats.org/officeDocument/2006/relationships/tags" Target="../tags/tag590.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595.xml"/><Relationship Id="rId7" Type="http://schemas.openxmlformats.org/officeDocument/2006/relationships/slideLayout" Target="../slideLayouts/slideLayout32.xml"/><Relationship Id="rId2" Type="http://schemas.openxmlformats.org/officeDocument/2006/relationships/tags" Target="../tags/tag594.xml"/><Relationship Id="rId1" Type="http://schemas.openxmlformats.org/officeDocument/2006/relationships/tags" Target="../tags/tag593.xml"/><Relationship Id="rId6" Type="http://schemas.openxmlformats.org/officeDocument/2006/relationships/tags" Target="../tags/tag598.xml"/><Relationship Id="rId5" Type="http://schemas.openxmlformats.org/officeDocument/2006/relationships/tags" Target="../tags/tag597.xml"/><Relationship Id="rId4" Type="http://schemas.openxmlformats.org/officeDocument/2006/relationships/tags" Target="../tags/tag596.xml"/><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601.xml"/><Relationship Id="rId7" Type="http://schemas.openxmlformats.org/officeDocument/2006/relationships/slideLayout" Target="../slideLayouts/slideLayout32.xml"/><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 Id="rId9" Type="http://schemas.openxmlformats.org/officeDocument/2006/relationships/image" Target="../media/image41.jpeg"/></Relationships>
</file>

<file path=ppt/slides/_rels/slide36.xml.rels><?xml version="1.0" encoding="UTF-8" standalone="yes"?>
<Relationships xmlns="http://schemas.openxmlformats.org/package/2006/relationships"><Relationship Id="rId8" Type="http://schemas.openxmlformats.org/officeDocument/2006/relationships/tags" Target="../tags/tag612.xml"/><Relationship Id="rId13" Type="http://schemas.openxmlformats.org/officeDocument/2006/relationships/tags" Target="../tags/tag617.xml"/><Relationship Id="rId18" Type="http://schemas.openxmlformats.org/officeDocument/2006/relationships/image" Target="../media/image42.png"/><Relationship Id="rId3" Type="http://schemas.openxmlformats.org/officeDocument/2006/relationships/tags" Target="../tags/tag607.xml"/><Relationship Id="rId7" Type="http://schemas.openxmlformats.org/officeDocument/2006/relationships/tags" Target="../tags/tag611.xml"/><Relationship Id="rId12" Type="http://schemas.openxmlformats.org/officeDocument/2006/relationships/tags" Target="../tags/tag616.xml"/><Relationship Id="rId17" Type="http://schemas.openxmlformats.org/officeDocument/2006/relationships/notesSlide" Target="../notesSlides/notesSlide29.xml"/><Relationship Id="rId2" Type="http://schemas.openxmlformats.org/officeDocument/2006/relationships/tags" Target="../tags/tag606.xml"/><Relationship Id="rId16" Type="http://schemas.openxmlformats.org/officeDocument/2006/relationships/slideLayout" Target="../slideLayouts/slideLayout32.xml"/><Relationship Id="rId1" Type="http://schemas.openxmlformats.org/officeDocument/2006/relationships/tags" Target="../tags/tag605.xml"/><Relationship Id="rId6" Type="http://schemas.openxmlformats.org/officeDocument/2006/relationships/tags" Target="../tags/tag610.xml"/><Relationship Id="rId11" Type="http://schemas.openxmlformats.org/officeDocument/2006/relationships/tags" Target="../tags/tag615.xml"/><Relationship Id="rId5" Type="http://schemas.openxmlformats.org/officeDocument/2006/relationships/tags" Target="../tags/tag609.xml"/><Relationship Id="rId15" Type="http://schemas.openxmlformats.org/officeDocument/2006/relationships/tags" Target="../tags/tag619.xml"/><Relationship Id="rId10" Type="http://schemas.openxmlformats.org/officeDocument/2006/relationships/tags" Target="../tags/tag614.xml"/><Relationship Id="rId19" Type="http://schemas.openxmlformats.org/officeDocument/2006/relationships/image" Target="../media/image43.jpeg"/><Relationship Id="rId4" Type="http://schemas.openxmlformats.org/officeDocument/2006/relationships/tags" Target="../tags/tag608.xml"/><Relationship Id="rId9" Type="http://schemas.openxmlformats.org/officeDocument/2006/relationships/tags" Target="../tags/tag613.xml"/><Relationship Id="rId14" Type="http://schemas.openxmlformats.org/officeDocument/2006/relationships/tags" Target="../tags/tag618.xml"/></Relationships>
</file>

<file path=ppt/slides/_rels/slide37.xml.rels><?xml version="1.0" encoding="UTF-8" standalone="yes"?>
<Relationships xmlns="http://schemas.openxmlformats.org/package/2006/relationships"><Relationship Id="rId8" Type="http://schemas.openxmlformats.org/officeDocument/2006/relationships/tags" Target="../tags/tag627.xml"/><Relationship Id="rId13" Type="http://schemas.openxmlformats.org/officeDocument/2006/relationships/tags" Target="../tags/tag632.xml"/><Relationship Id="rId18" Type="http://schemas.openxmlformats.org/officeDocument/2006/relationships/slideLayout" Target="../slideLayouts/slideLayout32.xml"/><Relationship Id="rId3" Type="http://schemas.openxmlformats.org/officeDocument/2006/relationships/tags" Target="../tags/tag622.xml"/><Relationship Id="rId21" Type="http://schemas.openxmlformats.org/officeDocument/2006/relationships/image" Target="../media/image45.jpeg"/><Relationship Id="rId7" Type="http://schemas.openxmlformats.org/officeDocument/2006/relationships/tags" Target="../tags/tag626.xml"/><Relationship Id="rId12" Type="http://schemas.openxmlformats.org/officeDocument/2006/relationships/tags" Target="../tags/tag631.xml"/><Relationship Id="rId17" Type="http://schemas.openxmlformats.org/officeDocument/2006/relationships/tags" Target="../tags/tag636.xml"/><Relationship Id="rId2" Type="http://schemas.openxmlformats.org/officeDocument/2006/relationships/tags" Target="../tags/tag621.xml"/><Relationship Id="rId16" Type="http://schemas.openxmlformats.org/officeDocument/2006/relationships/tags" Target="../tags/tag635.xml"/><Relationship Id="rId20" Type="http://schemas.openxmlformats.org/officeDocument/2006/relationships/image" Target="../media/image44.jpeg"/><Relationship Id="rId1" Type="http://schemas.openxmlformats.org/officeDocument/2006/relationships/tags" Target="../tags/tag620.xml"/><Relationship Id="rId6" Type="http://schemas.openxmlformats.org/officeDocument/2006/relationships/tags" Target="../tags/tag625.xml"/><Relationship Id="rId11" Type="http://schemas.openxmlformats.org/officeDocument/2006/relationships/tags" Target="../tags/tag630.xml"/><Relationship Id="rId5" Type="http://schemas.openxmlformats.org/officeDocument/2006/relationships/tags" Target="../tags/tag624.xml"/><Relationship Id="rId15" Type="http://schemas.openxmlformats.org/officeDocument/2006/relationships/tags" Target="../tags/tag634.xml"/><Relationship Id="rId23" Type="http://schemas.openxmlformats.org/officeDocument/2006/relationships/image" Target="../media/image47.jpeg"/><Relationship Id="rId10" Type="http://schemas.openxmlformats.org/officeDocument/2006/relationships/tags" Target="../tags/tag629.xml"/><Relationship Id="rId19" Type="http://schemas.openxmlformats.org/officeDocument/2006/relationships/notesSlide" Target="../notesSlides/notesSlide30.xml"/><Relationship Id="rId4" Type="http://schemas.openxmlformats.org/officeDocument/2006/relationships/tags" Target="../tags/tag623.xml"/><Relationship Id="rId9" Type="http://schemas.openxmlformats.org/officeDocument/2006/relationships/tags" Target="../tags/tag628.xml"/><Relationship Id="rId14" Type="http://schemas.openxmlformats.org/officeDocument/2006/relationships/tags" Target="../tags/tag633.xml"/><Relationship Id="rId22" Type="http://schemas.openxmlformats.org/officeDocument/2006/relationships/image" Target="../media/image46.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639.xml"/><Relationship Id="rId7" Type="http://schemas.openxmlformats.org/officeDocument/2006/relationships/slideLayout" Target="../slideLayouts/slideLayout32.xml"/><Relationship Id="rId2" Type="http://schemas.openxmlformats.org/officeDocument/2006/relationships/tags" Target="../tags/tag638.xml"/><Relationship Id="rId1" Type="http://schemas.openxmlformats.org/officeDocument/2006/relationships/tags" Target="../tags/tag637.xml"/><Relationship Id="rId6" Type="http://schemas.openxmlformats.org/officeDocument/2006/relationships/tags" Target="../tags/tag642.xml"/><Relationship Id="rId5" Type="http://schemas.openxmlformats.org/officeDocument/2006/relationships/tags" Target="../tags/tag641.xml"/><Relationship Id="rId10" Type="http://schemas.openxmlformats.org/officeDocument/2006/relationships/image" Target="../media/image49.png"/><Relationship Id="rId4" Type="http://schemas.openxmlformats.org/officeDocument/2006/relationships/tags" Target="../tags/tag640.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tags" Target="../tags/tag645.xml"/><Relationship Id="rId7" Type="http://schemas.openxmlformats.org/officeDocument/2006/relationships/tags" Target="../tags/tag649.xml"/><Relationship Id="rId2" Type="http://schemas.openxmlformats.org/officeDocument/2006/relationships/tags" Target="../tags/tag644.xml"/><Relationship Id="rId1" Type="http://schemas.openxmlformats.org/officeDocument/2006/relationships/tags" Target="../tags/tag643.xml"/><Relationship Id="rId6" Type="http://schemas.openxmlformats.org/officeDocument/2006/relationships/tags" Target="../tags/tag648.xml"/><Relationship Id="rId11" Type="http://schemas.openxmlformats.org/officeDocument/2006/relationships/image" Target="../media/image51.png"/><Relationship Id="rId5" Type="http://schemas.openxmlformats.org/officeDocument/2006/relationships/tags" Target="../tags/tag647.xml"/><Relationship Id="rId10" Type="http://schemas.openxmlformats.org/officeDocument/2006/relationships/image" Target="../media/image50.png"/><Relationship Id="rId4" Type="http://schemas.openxmlformats.org/officeDocument/2006/relationships/tags" Target="../tags/tag646.xml"/><Relationship Id="rId9"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245.xml"/><Relationship Id="rId7" Type="http://schemas.openxmlformats.org/officeDocument/2006/relationships/tags" Target="../tags/tag249.xml"/><Relationship Id="rId12" Type="http://schemas.openxmlformats.org/officeDocument/2006/relationships/image" Target="../media/image14.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image" Target="../media/image13.png"/><Relationship Id="rId5" Type="http://schemas.openxmlformats.org/officeDocument/2006/relationships/tags" Target="../tags/tag247.xml"/><Relationship Id="rId10" Type="http://schemas.openxmlformats.org/officeDocument/2006/relationships/image" Target="../media/image12.png"/><Relationship Id="rId4" Type="http://schemas.openxmlformats.org/officeDocument/2006/relationships/tags" Target="../tags/tag246.xml"/><Relationship Id="rId9"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tags" Target="../tags/tag652.xml"/><Relationship Id="rId7" Type="http://schemas.openxmlformats.org/officeDocument/2006/relationships/notesSlide" Target="../notesSlides/notesSlide33.xml"/><Relationship Id="rId2" Type="http://schemas.openxmlformats.org/officeDocument/2006/relationships/tags" Target="../tags/tag651.xml"/><Relationship Id="rId1" Type="http://schemas.openxmlformats.org/officeDocument/2006/relationships/tags" Target="../tags/tag650.xml"/><Relationship Id="rId6" Type="http://schemas.openxmlformats.org/officeDocument/2006/relationships/slideLayout" Target="../slideLayouts/slideLayout32.xml"/><Relationship Id="rId5" Type="http://schemas.openxmlformats.org/officeDocument/2006/relationships/tags" Target="../tags/tag654.xml"/><Relationship Id="rId4" Type="http://schemas.openxmlformats.org/officeDocument/2006/relationships/tags" Target="../tags/tag653.xml"/></Relationships>
</file>

<file path=ppt/slides/_rels/slide41.xml.rels><?xml version="1.0" encoding="UTF-8" standalone="yes"?>
<Relationships xmlns="http://schemas.openxmlformats.org/package/2006/relationships"><Relationship Id="rId8" Type="http://schemas.openxmlformats.org/officeDocument/2006/relationships/tags" Target="../tags/tag662.xml"/><Relationship Id="rId3" Type="http://schemas.openxmlformats.org/officeDocument/2006/relationships/tags" Target="../tags/tag657.xml"/><Relationship Id="rId7" Type="http://schemas.openxmlformats.org/officeDocument/2006/relationships/tags" Target="../tags/tag661.xml"/><Relationship Id="rId12" Type="http://schemas.openxmlformats.org/officeDocument/2006/relationships/image" Target="../media/image52.png"/><Relationship Id="rId2" Type="http://schemas.openxmlformats.org/officeDocument/2006/relationships/tags" Target="../tags/tag656.xml"/><Relationship Id="rId1" Type="http://schemas.openxmlformats.org/officeDocument/2006/relationships/tags" Target="../tags/tag655.xml"/><Relationship Id="rId6" Type="http://schemas.openxmlformats.org/officeDocument/2006/relationships/tags" Target="../tags/tag660.xml"/><Relationship Id="rId11" Type="http://schemas.openxmlformats.org/officeDocument/2006/relationships/notesSlide" Target="../notesSlides/notesSlide34.xml"/><Relationship Id="rId5" Type="http://schemas.openxmlformats.org/officeDocument/2006/relationships/tags" Target="../tags/tag659.xml"/><Relationship Id="rId10" Type="http://schemas.openxmlformats.org/officeDocument/2006/relationships/slideLayout" Target="../slideLayouts/slideLayout32.xml"/><Relationship Id="rId4" Type="http://schemas.openxmlformats.org/officeDocument/2006/relationships/tags" Target="../tags/tag658.xml"/><Relationship Id="rId9" Type="http://schemas.openxmlformats.org/officeDocument/2006/relationships/tags" Target="../tags/tag663.xml"/></Relationships>
</file>

<file path=ppt/slides/_rels/slide42.xml.rels><?xml version="1.0" encoding="UTF-8" standalone="yes"?>
<Relationships xmlns="http://schemas.openxmlformats.org/package/2006/relationships"><Relationship Id="rId8" Type="http://schemas.openxmlformats.org/officeDocument/2006/relationships/tags" Target="../tags/tag671.xml"/><Relationship Id="rId3" Type="http://schemas.openxmlformats.org/officeDocument/2006/relationships/tags" Target="../tags/tag666.xml"/><Relationship Id="rId7" Type="http://schemas.openxmlformats.org/officeDocument/2006/relationships/tags" Target="../tags/tag670.xml"/><Relationship Id="rId12" Type="http://schemas.openxmlformats.org/officeDocument/2006/relationships/hyperlink" Target="file:///E:\&#22521;&#35757;&#35762;&#20041;\&#33883;&#40614;&#26031;&#23433;&#20840;&#27861;&#21017;.doc" TargetMode="External"/><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tags" Target="../tags/tag669.xml"/><Relationship Id="rId11" Type="http://schemas.openxmlformats.org/officeDocument/2006/relationships/notesSlide" Target="../notesSlides/notesSlide35.xml"/><Relationship Id="rId5" Type="http://schemas.openxmlformats.org/officeDocument/2006/relationships/tags" Target="../tags/tag668.xml"/><Relationship Id="rId10" Type="http://schemas.openxmlformats.org/officeDocument/2006/relationships/slideLayout" Target="../slideLayouts/slideLayout32.xml"/><Relationship Id="rId4" Type="http://schemas.openxmlformats.org/officeDocument/2006/relationships/tags" Target="../tags/tag667.xml"/><Relationship Id="rId9" Type="http://schemas.openxmlformats.org/officeDocument/2006/relationships/tags" Target="../tags/tag672.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675.xml"/><Relationship Id="rId7" Type="http://schemas.openxmlformats.org/officeDocument/2006/relationships/slideLayout" Target="../slideLayouts/slideLayout32.xml"/><Relationship Id="rId2" Type="http://schemas.openxmlformats.org/officeDocument/2006/relationships/tags" Target="../tags/tag674.xml"/><Relationship Id="rId1" Type="http://schemas.openxmlformats.org/officeDocument/2006/relationships/tags" Target="../tags/tag673.xml"/><Relationship Id="rId6" Type="http://schemas.openxmlformats.org/officeDocument/2006/relationships/tags" Target="../tags/tag678.xml"/><Relationship Id="rId5" Type="http://schemas.openxmlformats.org/officeDocument/2006/relationships/tags" Target="../tags/tag677.xml"/><Relationship Id="rId4" Type="http://schemas.openxmlformats.org/officeDocument/2006/relationships/tags" Target="../tags/tag676.xml"/><Relationship Id="rId9"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openxmlformats.org/officeDocument/2006/relationships/tags" Target="../tags/tag686.xml"/><Relationship Id="rId13" Type="http://schemas.openxmlformats.org/officeDocument/2006/relationships/tags" Target="../tags/tag691.xml"/><Relationship Id="rId18" Type="http://schemas.openxmlformats.org/officeDocument/2006/relationships/tags" Target="../tags/tag696.xml"/><Relationship Id="rId3" Type="http://schemas.openxmlformats.org/officeDocument/2006/relationships/tags" Target="../tags/tag681.xml"/><Relationship Id="rId21" Type="http://schemas.openxmlformats.org/officeDocument/2006/relationships/tags" Target="../tags/tag699.xml"/><Relationship Id="rId7" Type="http://schemas.openxmlformats.org/officeDocument/2006/relationships/tags" Target="../tags/tag685.xml"/><Relationship Id="rId12" Type="http://schemas.openxmlformats.org/officeDocument/2006/relationships/tags" Target="../tags/tag690.xml"/><Relationship Id="rId17" Type="http://schemas.openxmlformats.org/officeDocument/2006/relationships/tags" Target="../tags/tag695.xml"/><Relationship Id="rId2" Type="http://schemas.openxmlformats.org/officeDocument/2006/relationships/tags" Target="../tags/tag680.xml"/><Relationship Id="rId16" Type="http://schemas.openxmlformats.org/officeDocument/2006/relationships/tags" Target="../tags/tag694.xml"/><Relationship Id="rId20" Type="http://schemas.openxmlformats.org/officeDocument/2006/relationships/tags" Target="../tags/tag698.xml"/><Relationship Id="rId1" Type="http://schemas.openxmlformats.org/officeDocument/2006/relationships/tags" Target="../tags/tag679.xml"/><Relationship Id="rId6" Type="http://schemas.openxmlformats.org/officeDocument/2006/relationships/tags" Target="../tags/tag684.xml"/><Relationship Id="rId11" Type="http://schemas.openxmlformats.org/officeDocument/2006/relationships/tags" Target="../tags/tag689.xml"/><Relationship Id="rId24" Type="http://schemas.openxmlformats.org/officeDocument/2006/relationships/notesSlide" Target="../notesSlides/notesSlide37.xml"/><Relationship Id="rId5" Type="http://schemas.openxmlformats.org/officeDocument/2006/relationships/tags" Target="../tags/tag683.xml"/><Relationship Id="rId15" Type="http://schemas.openxmlformats.org/officeDocument/2006/relationships/tags" Target="../tags/tag693.xml"/><Relationship Id="rId23" Type="http://schemas.openxmlformats.org/officeDocument/2006/relationships/slideLayout" Target="../slideLayouts/slideLayout32.xml"/><Relationship Id="rId10" Type="http://schemas.openxmlformats.org/officeDocument/2006/relationships/tags" Target="../tags/tag688.xml"/><Relationship Id="rId19" Type="http://schemas.openxmlformats.org/officeDocument/2006/relationships/tags" Target="../tags/tag697.xml"/><Relationship Id="rId4" Type="http://schemas.openxmlformats.org/officeDocument/2006/relationships/tags" Target="../tags/tag682.xml"/><Relationship Id="rId9" Type="http://schemas.openxmlformats.org/officeDocument/2006/relationships/tags" Target="../tags/tag687.xml"/><Relationship Id="rId14" Type="http://schemas.openxmlformats.org/officeDocument/2006/relationships/tags" Target="../tags/tag692.xml"/><Relationship Id="rId22" Type="http://schemas.openxmlformats.org/officeDocument/2006/relationships/tags" Target="../tags/tag700.xml"/></Relationships>
</file>

<file path=ppt/slides/_rels/slide45.xml.rels><?xml version="1.0" encoding="UTF-8" standalone="yes"?>
<Relationships xmlns="http://schemas.openxmlformats.org/package/2006/relationships"><Relationship Id="rId8" Type="http://schemas.openxmlformats.org/officeDocument/2006/relationships/tags" Target="../tags/tag708.xml"/><Relationship Id="rId13" Type="http://schemas.openxmlformats.org/officeDocument/2006/relationships/tags" Target="../tags/tag713.xml"/><Relationship Id="rId18" Type="http://schemas.openxmlformats.org/officeDocument/2006/relationships/image" Target="../media/image56.png"/><Relationship Id="rId3" Type="http://schemas.openxmlformats.org/officeDocument/2006/relationships/tags" Target="../tags/tag703.xml"/><Relationship Id="rId7" Type="http://schemas.openxmlformats.org/officeDocument/2006/relationships/tags" Target="../tags/tag707.xml"/><Relationship Id="rId12" Type="http://schemas.openxmlformats.org/officeDocument/2006/relationships/tags" Target="../tags/tag712.xml"/><Relationship Id="rId17" Type="http://schemas.openxmlformats.org/officeDocument/2006/relationships/image" Target="../media/image55.png"/><Relationship Id="rId2" Type="http://schemas.openxmlformats.org/officeDocument/2006/relationships/tags" Target="../tags/tag70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tags" Target="../tags/tag711.xml"/><Relationship Id="rId5" Type="http://schemas.openxmlformats.org/officeDocument/2006/relationships/tags" Target="../tags/tag705.xml"/><Relationship Id="rId15" Type="http://schemas.openxmlformats.org/officeDocument/2006/relationships/notesSlide" Target="../notesSlides/notesSlide38.xml"/><Relationship Id="rId10" Type="http://schemas.openxmlformats.org/officeDocument/2006/relationships/tags" Target="../tags/tag710.xml"/><Relationship Id="rId19" Type="http://schemas.openxmlformats.org/officeDocument/2006/relationships/image" Target="../media/image57.png"/><Relationship Id="rId4" Type="http://schemas.openxmlformats.org/officeDocument/2006/relationships/tags" Target="../tags/tag704.xml"/><Relationship Id="rId9" Type="http://schemas.openxmlformats.org/officeDocument/2006/relationships/tags" Target="../tags/tag709.xml"/><Relationship Id="rId14"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tags" Target="../tags/tag716.xml"/><Relationship Id="rId7" Type="http://schemas.openxmlformats.org/officeDocument/2006/relationships/image" Target="../media/image59.png"/><Relationship Id="rId2" Type="http://schemas.openxmlformats.org/officeDocument/2006/relationships/tags" Target="../tags/tag715.xml"/><Relationship Id="rId1" Type="http://schemas.openxmlformats.org/officeDocument/2006/relationships/tags" Target="../tags/tag714.xml"/><Relationship Id="rId6" Type="http://schemas.openxmlformats.org/officeDocument/2006/relationships/notesSlide" Target="../notesSlides/notesSlide39.xml"/><Relationship Id="rId5" Type="http://schemas.openxmlformats.org/officeDocument/2006/relationships/slideLayout" Target="../slideLayouts/slideLayout32.xml"/><Relationship Id="rId4" Type="http://schemas.openxmlformats.org/officeDocument/2006/relationships/tags" Target="../tags/tag717.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720.xml"/><Relationship Id="rId7" Type="http://schemas.openxmlformats.org/officeDocument/2006/relationships/slideLayout" Target="../slideLayouts/slideLayout32.xml"/><Relationship Id="rId2" Type="http://schemas.openxmlformats.org/officeDocument/2006/relationships/tags" Target="../tags/tag719.xml"/><Relationship Id="rId1" Type="http://schemas.openxmlformats.org/officeDocument/2006/relationships/tags" Target="../tags/tag718.xml"/><Relationship Id="rId6" Type="http://schemas.openxmlformats.org/officeDocument/2006/relationships/tags" Target="../tags/tag723.xml"/><Relationship Id="rId5" Type="http://schemas.openxmlformats.org/officeDocument/2006/relationships/tags" Target="../tags/tag722.xml"/><Relationship Id="rId4" Type="http://schemas.openxmlformats.org/officeDocument/2006/relationships/tags" Target="../tags/tag721.xml"/></Relationships>
</file>

<file path=ppt/slides/_rels/slide48.xml.rels><?xml version="1.0" encoding="UTF-8" standalone="yes"?>
<Relationships xmlns="http://schemas.openxmlformats.org/package/2006/relationships"><Relationship Id="rId8" Type="http://schemas.openxmlformats.org/officeDocument/2006/relationships/tags" Target="../tags/tag731.xml"/><Relationship Id="rId3" Type="http://schemas.openxmlformats.org/officeDocument/2006/relationships/tags" Target="../tags/tag726.xml"/><Relationship Id="rId7" Type="http://schemas.openxmlformats.org/officeDocument/2006/relationships/tags" Target="../tags/tag730.xml"/><Relationship Id="rId2" Type="http://schemas.openxmlformats.org/officeDocument/2006/relationships/tags" Target="../tags/tag725.xml"/><Relationship Id="rId1" Type="http://schemas.openxmlformats.org/officeDocument/2006/relationships/tags" Target="../tags/tag724.xml"/><Relationship Id="rId6" Type="http://schemas.openxmlformats.org/officeDocument/2006/relationships/tags" Target="../tags/tag729.xml"/><Relationship Id="rId11" Type="http://schemas.openxmlformats.org/officeDocument/2006/relationships/image" Target="../media/image60.png"/><Relationship Id="rId5" Type="http://schemas.openxmlformats.org/officeDocument/2006/relationships/tags" Target="../tags/tag728.xml"/><Relationship Id="rId10" Type="http://schemas.openxmlformats.org/officeDocument/2006/relationships/notesSlide" Target="../notesSlides/notesSlide41.xml"/><Relationship Id="rId4" Type="http://schemas.openxmlformats.org/officeDocument/2006/relationships/tags" Target="../tags/tag727.xml"/><Relationship Id="rId9"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8" Type="http://schemas.openxmlformats.org/officeDocument/2006/relationships/tags" Target="../tags/tag739.xml"/><Relationship Id="rId13" Type="http://schemas.openxmlformats.org/officeDocument/2006/relationships/image" Target="../media/image61.png"/><Relationship Id="rId3" Type="http://schemas.openxmlformats.org/officeDocument/2006/relationships/tags" Target="../tags/tag734.xml"/><Relationship Id="rId7" Type="http://schemas.openxmlformats.org/officeDocument/2006/relationships/tags" Target="../tags/tag738.xml"/><Relationship Id="rId12" Type="http://schemas.openxmlformats.org/officeDocument/2006/relationships/notesSlide" Target="../notesSlides/notesSlide42.xml"/><Relationship Id="rId2" Type="http://schemas.openxmlformats.org/officeDocument/2006/relationships/tags" Target="../tags/tag733.xml"/><Relationship Id="rId1" Type="http://schemas.openxmlformats.org/officeDocument/2006/relationships/tags" Target="../tags/tag732.xml"/><Relationship Id="rId6" Type="http://schemas.openxmlformats.org/officeDocument/2006/relationships/tags" Target="../tags/tag737.xml"/><Relationship Id="rId11" Type="http://schemas.openxmlformats.org/officeDocument/2006/relationships/slideLayout" Target="../slideLayouts/slideLayout32.xml"/><Relationship Id="rId5" Type="http://schemas.openxmlformats.org/officeDocument/2006/relationships/tags" Target="../tags/tag736.xml"/><Relationship Id="rId15" Type="http://schemas.openxmlformats.org/officeDocument/2006/relationships/image" Target="../media/image63.png"/><Relationship Id="rId10" Type="http://schemas.openxmlformats.org/officeDocument/2006/relationships/tags" Target="../tags/tag741.xml"/><Relationship Id="rId4" Type="http://schemas.openxmlformats.org/officeDocument/2006/relationships/tags" Target="../tags/tag735.xml"/><Relationship Id="rId9" Type="http://schemas.openxmlformats.org/officeDocument/2006/relationships/tags" Target="../tags/tag740.xml"/><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tags" Target="../tags/tag252.xml"/><Relationship Id="rId7" Type="http://schemas.openxmlformats.org/officeDocument/2006/relationships/image" Target="../media/image15.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notesSlide" Target="../notesSlides/notesSlide5.xml"/><Relationship Id="rId5" Type="http://schemas.openxmlformats.org/officeDocument/2006/relationships/slideLayout" Target="../slideLayouts/slideLayout32.xml"/><Relationship Id="rId4" Type="http://schemas.openxmlformats.org/officeDocument/2006/relationships/tags" Target="../tags/tag253.xml"/></Relationships>
</file>

<file path=ppt/slides/_rels/slide50.xml.rels><?xml version="1.0" encoding="UTF-8" standalone="yes"?>
<Relationships xmlns="http://schemas.openxmlformats.org/package/2006/relationships"><Relationship Id="rId3" Type="http://schemas.openxmlformats.org/officeDocument/2006/relationships/tags" Target="../tags/tag744.xml"/><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notesSlide" Target="../notesSlides/notesSlide43.xml"/><Relationship Id="rId5" Type="http://schemas.openxmlformats.org/officeDocument/2006/relationships/slideLayout" Target="../slideLayouts/slideLayout32.xml"/><Relationship Id="rId4" Type="http://schemas.openxmlformats.org/officeDocument/2006/relationships/tags" Target="../tags/tag745.xml"/></Relationships>
</file>

<file path=ppt/slides/_rels/slide51.xml.rels><?xml version="1.0" encoding="UTF-8" standalone="yes"?>
<Relationships xmlns="http://schemas.openxmlformats.org/package/2006/relationships"><Relationship Id="rId3" Type="http://schemas.openxmlformats.org/officeDocument/2006/relationships/tags" Target="../tags/tag748.xml"/><Relationship Id="rId7" Type="http://schemas.openxmlformats.org/officeDocument/2006/relationships/notesSlide" Target="../notesSlides/notesSlide44.xml"/><Relationship Id="rId2" Type="http://schemas.openxmlformats.org/officeDocument/2006/relationships/tags" Target="../tags/tag747.xml"/><Relationship Id="rId1" Type="http://schemas.openxmlformats.org/officeDocument/2006/relationships/tags" Target="../tags/tag746.xml"/><Relationship Id="rId6" Type="http://schemas.openxmlformats.org/officeDocument/2006/relationships/slideLayout" Target="../slideLayouts/slideLayout32.xml"/><Relationship Id="rId5" Type="http://schemas.openxmlformats.org/officeDocument/2006/relationships/tags" Target="../tags/tag750.xml"/><Relationship Id="rId4" Type="http://schemas.openxmlformats.org/officeDocument/2006/relationships/tags" Target="../tags/tag749.xml"/></Relationships>
</file>

<file path=ppt/slides/_rels/slide52.xml.rels><?xml version="1.0" encoding="UTF-8" standalone="yes"?>
<Relationships xmlns="http://schemas.openxmlformats.org/package/2006/relationships"><Relationship Id="rId3" Type="http://schemas.openxmlformats.org/officeDocument/2006/relationships/tags" Target="../tags/tag753.xml"/><Relationship Id="rId7" Type="http://schemas.openxmlformats.org/officeDocument/2006/relationships/notesSlide" Target="../notesSlides/notesSlide45.xml"/><Relationship Id="rId2" Type="http://schemas.openxmlformats.org/officeDocument/2006/relationships/tags" Target="../tags/tag752.xml"/><Relationship Id="rId1" Type="http://schemas.openxmlformats.org/officeDocument/2006/relationships/tags" Target="../tags/tag751.xml"/><Relationship Id="rId6" Type="http://schemas.openxmlformats.org/officeDocument/2006/relationships/slideLayout" Target="../slideLayouts/slideLayout32.xml"/><Relationship Id="rId5" Type="http://schemas.openxmlformats.org/officeDocument/2006/relationships/tags" Target="../tags/tag755.xml"/><Relationship Id="rId4" Type="http://schemas.openxmlformats.org/officeDocument/2006/relationships/tags" Target="../tags/tag754.xml"/></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758.xml"/><Relationship Id="rId7" Type="http://schemas.openxmlformats.org/officeDocument/2006/relationships/notesSlide" Target="../notesSlides/notesSlide46.xml"/><Relationship Id="rId2" Type="http://schemas.openxmlformats.org/officeDocument/2006/relationships/tags" Target="../tags/tag757.xml"/><Relationship Id="rId1" Type="http://schemas.openxmlformats.org/officeDocument/2006/relationships/tags" Target="../tags/tag756.xml"/><Relationship Id="rId6" Type="http://schemas.openxmlformats.org/officeDocument/2006/relationships/slideLayout" Target="../slideLayouts/slideLayout32.xml"/><Relationship Id="rId5" Type="http://schemas.openxmlformats.org/officeDocument/2006/relationships/tags" Target="../tags/tag760.xml"/><Relationship Id="rId4" Type="http://schemas.openxmlformats.org/officeDocument/2006/relationships/tags" Target="../tags/tag759.xml"/></Relationships>
</file>

<file path=ppt/slides/_rels/slide54.xml.rels><?xml version="1.0" encoding="UTF-8" standalone="yes"?>
<Relationships xmlns="http://schemas.openxmlformats.org/package/2006/relationships"><Relationship Id="rId3" Type="http://schemas.openxmlformats.org/officeDocument/2006/relationships/tags" Target="../tags/tag763.xml"/><Relationship Id="rId7" Type="http://schemas.openxmlformats.org/officeDocument/2006/relationships/notesSlide" Target="../notesSlides/notesSlide47.xml"/><Relationship Id="rId2" Type="http://schemas.openxmlformats.org/officeDocument/2006/relationships/tags" Target="../tags/tag762.xml"/><Relationship Id="rId1" Type="http://schemas.openxmlformats.org/officeDocument/2006/relationships/tags" Target="../tags/tag761.xml"/><Relationship Id="rId6" Type="http://schemas.openxmlformats.org/officeDocument/2006/relationships/slideLayout" Target="../slideLayouts/slideLayout32.xml"/><Relationship Id="rId5" Type="http://schemas.openxmlformats.org/officeDocument/2006/relationships/tags" Target="../tags/tag765.xml"/><Relationship Id="rId4" Type="http://schemas.openxmlformats.org/officeDocument/2006/relationships/tags" Target="../tags/tag764.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tags" Target="../tags/tag768.xml"/><Relationship Id="rId7" Type="http://schemas.openxmlformats.org/officeDocument/2006/relationships/tags" Target="../tags/tag772.xml"/><Relationship Id="rId2" Type="http://schemas.openxmlformats.org/officeDocument/2006/relationships/tags" Target="../tags/tag767.xml"/><Relationship Id="rId1" Type="http://schemas.openxmlformats.org/officeDocument/2006/relationships/tags" Target="../tags/tag766.xml"/><Relationship Id="rId6" Type="http://schemas.openxmlformats.org/officeDocument/2006/relationships/tags" Target="../tags/tag771.xml"/><Relationship Id="rId5" Type="http://schemas.openxmlformats.org/officeDocument/2006/relationships/tags" Target="../tags/tag770.xml"/><Relationship Id="rId10" Type="http://schemas.openxmlformats.org/officeDocument/2006/relationships/image" Target="../media/image65.png"/><Relationship Id="rId4" Type="http://schemas.openxmlformats.org/officeDocument/2006/relationships/tags" Target="../tags/tag769.xml"/><Relationship Id="rId9"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tags" Target="../tags/tag775.xml"/><Relationship Id="rId2" Type="http://schemas.openxmlformats.org/officeDocument/2006/relationships/tags" Target="../tags/tag774.xml"/><Relationship Id="rId1" Type="http://schemas.openxmlformats.org/officeDocument/2006/relationships/tags" Target="../tags/tag773.xml"/><Relationship Id="rId6" Type="http://schemas.openxmlformats.org/officeDocument/2006/relationships/image" Target="../media/image66.png"/><Relationship Id="rId5" Type="http://schemas.openxmlformats.org/officeDocument/2006/relationships/notesSlide" Target="../notesSlides/notesSlide49.xml"/><Relationship Id="rId4"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tags" Target="../tags/tag778.xml"/><Relationship Id="rId7" Type="http://schemas.openxmlformats.org/officeDocument/2006/relationships/notesSlide" Target="../notesSlides/notesSlide50.xml"/><Relationship Id="rId2" Type="http://schemas.openxmlformats.org/officeDocument/2006/relationships/tags" Target="../tags/tag777.xml"/><Relationship Id="rId1" Type="http://schemas.openxmlformats.org/officeDocument/2006/relationships/tags" Target="../tags/tag776.xml"/><Relationship Id="rId6" Type="http://schemas.openxmlformats.org/officeDocument/2006/relationships/slideLayout" Target="../slideLayouts/slideLayout32.xml"/><Relationship Id="rId5" Type="http://schemas.openxmlformats.org/officeDocument/2006/relationships/tags" Target="../tags/tag780.xml"/><Relationship Id="rId4" Type="http://schemas.openxmlformats.org/officeDocument/2006/relationships/tags" Target="../tags/tag779.xml"/></Relationships>
</file>

<file path=ppt/slides/_rels/slide58.xml.rels><?xml version="1.0" encoding="UTF-8" standalone="yes"?>
<Relationships xmlns="http://schemas.openxmlformats.org/package/2006/relationships"><Relationship Id="rId3" Type="http://schemas.openxmlformats.org/officeDocument/2006/relationships/tags" Target="../tags/tag783.xml"/><Relationship Id="rId7" Type="http://schemas.openxmlformats.org/officeDocument/2006/relationships/notesSlide" Target="../notesSlides/notesSlide51.xml"/><Relationship Id="rId2" Type="http://schemas.openxmlformats.org/officeDocument/2006/relationships/tags" Target="../tags/tag782.xml"/><Relationship Id="rId1" Type="http://schemas.openxmlformats.org/officeDocument/2006/relationships/tags" Target="../tags/tag781.xml"/><Relationship Id="rId6" Type="http://schemas.openxmlformats.org/officeDocument/2006/relationships/slideLayout" Target="../slideLayouts/slideLayout32.xml"/><Relationship Id="rId5" Type="http://schemas.openxmlformats.org/officeDocument/2006/relationships/tags" Target="../tags/tag785.xml"/><Relationship Id="rId4" Type="http://schemas.openxmlformats.org/officeDocument/2006/relationships/tags" Target="../tags/tag784.xml"/></Relationships>
</file>

<file path=ppt/slides/_rels/slide59.xml.rels><?xml version="1.0" encoding="UTF-8" standalone="yes"?>
<Relationships xmlns="http://schemas.openxmlformats.org/package/2006/relationships"><Relationship Id="rId3" Type="http://schemas.openxmlformats.org/officeDocument/2006/relationships/tags" Target="../tags/tag788.xml"/><Relationship Id="rId2" Type="http://schemas.openxmlformats.org/officeDocument/2006/relationships/tags" Target="../tags/tag787.xml"/><Relationship Id="rId1" Type="http://schemas.openxmlformats.org/officeDocument/2006/relationships/tags" Target="../tags/tag786.xml"/><Relationship Id="rId6" Type="http://schemas.openxmlformats.org/officeDocument/2006/relationships/notesSlide" Target="../notesSlides/notesSlide52.xml"/><Relationship Id="rId5" Type="http://schemas.openxmlformats.org/officeDocument/2006/relationships/slideLayout" Target="../slideLayouts/slideLayout32.xml"/><Relationship Id="rId4" Type="http://schemas.openxmlformats.org/officeDocument/2006/relationships/tags" Target="../tags/tag789.xml"/></Relationships>
</file>

<file path=ppt/slides/_rels/slide6.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tags" Target="../tags/tag266.xml"/><Relationship Id="rId18" Type="http://schemas.openxmlformats.org/officeDocument/2006/relationships/tags" Target="../tags/tag271.xml"/><Relationship Id="rId26" Type="http://schemas.openxmlformats.org/officeDocument/2006/relationships/image" Target="../media/image17.png"/><Relationship Id="rId3" Type="http://schemas.openxmlformats.org/officeDocument/2006/relationships/tags" Target="../tags/tag256.xml"/><Relationship Id="rId21" Type="http://schemas.openxmlformats.org/officeDocument/2006/relationships/tags" Target="../tags/tag274.xml"/><Relationship Id="rId7" Type="http://schemas.openxmlformats.org/officeDocument/2006/relationships/tags" Target="../tags/tag260.xml"/><Relationship Id="rId12" Type="http://schemas.openxmlformats.org/officeDocument/2006/relationships/tags" Target="../tags/tag265.xml"/><Relationship Id="rId17" Type="http://schemas.openxmlformats.org/officeDocument/2006/relationships/tags" Target="../tags/tag270.xml"/><Relationship Id="rId25" Type="http://schemas.openxmlformats.org/officeDocument/2006/relationships/image" Target="../media/image16.png"/><Relationship Id="rId2" Type="http://schemas.openxmlformats.org/officeDocument/2006/relationships/tags" Target="../tags/tag255.xml"/><Relationship Id="rId16" Type="http://schemas.openxmlformats.org/officeDocument/2006/relationships/tags" Target="../tags/tag269.xml"/><Relationship Id="rId20" Type="http://schemas.openxmlformats.org/officeDocument/2006/relationships/tags" Target="../tags/tag273.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tags" Target="../tags/tag264.xml"/><Relationship Id="rId24" Type="http://schemas.openxmlformats.org/officeDocument/2006/relationships/notesSlide" Target="../notesSlides/notesSlide6.xml"/><Relationship Id="rId5" Type="http://schemas.openxmlformats.org/officeDocument/2006/relationships/tags" Target="../tags/tag258.xml"/><Relationship Id="rId15" Type="http://schemas.openxmlformats.org/officeDocument/2006/relationships/tags" Target="../tags/tag268.xml"/><Relationship Id="rId23" Type="http://schemas.openxmlformats.org/officeDocument/2006/relationships/slideLayout" Target="../slideLayouts/slideLayout32.xml"/><Relationship Id="rId10" Type="http://schemas.openxmlformats.org/officeDocument/2006/relationships/tags" Target="../tags/tag263.xml"/><Relationship Id="rId19" Type="http://schemas.openxmlformats.org/officeDocument/2006/relationships/tags" Target="../tags/tag272.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tags" Target="../tags/tag267.xml"/><Relationship Id="rId22" Type="http://schemas.openxmlformats.org/officeDocument/2006/relationships/tags" Target="../tags/tag275.xml"/></Relationships>
</file>

<file path=ppt/slides/_rels/slide60.xml.rels><?xml version="1.0" encoding="UTF-8" standalone="yes"?>
<Relationships xmlns="http://schemas.openxmlformats.org/package/2006/relationships"><Relationship Id="rId3" Type="http://schemas.openxmlformats.org/officeDocument/2006/relationships/tags" Target="../tags/tag792.xml"/><Relationship Id="rId7" Type="http://schemas.openxmlformats.org/officeDocument/2006/relationships/notesSlide" Target="../notesSlides/notesSlide53.xml"/><Relationship Id="rId2" Type="http://schemas.openxmlformats.org/officeDocument/2006/relationships/tags" Target="../tags/tag791.xml"/><Relationship Id="rId1" Type="http://schemas.openxmlformats.org/officeDocument/2006/relationships/tags" Target="../tags/tag790.xml"/><Relationship Id="rId6" Type="http://schemas.openxmlformats.org/officeDocument/2006/relationships/slideLayout" Target="../slideLayouts/slideLayout32.xml"/><Relationship Id="rId5" Type="http://schemas.openxmlformats.org/officeDocument/2006/relationships/tags" Target="../tags/tag794.xml"/><Relationship Id="rId4" Type="http://schemas.openxmlformats.org/officeDocument/2006/relationships/tags" Target="../tags/tag793.xml"/></Relationships>
</file>

<file path=ppt/slides/_rels/slide61.xml.rels><?xml version="1.0" encoding="UTF-8" standalone="yes"?>
<Relationships xmlns="http://schemas.openxmlformats.org/package/2006/relationships"><Relationship Id="rId3" Type="http://schemas.openxmlformats.org/officeDocument/2006/relationships/tags" Target="../tags/tag797.xml"/><Relationship Id="rId7" Type="http://schemas.openxmlformats.org/officeDocument/2006/relationships/notesSlide" Target="../notesSlides/notesSlide54.xml"/><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slideLayout" Target="../slideLayouts/slideLayout32.xml"/><Relationship Id="rId5" Type="http://schemas.openxmlformats.org/officeDocument/2006/relationships/tags" Target="../tags/tag799.xml"/><Relationship Id="rId4" Type="http://schemas.openxmlformats.org/officeDocument/2006/relationships/tags" Target="../tags/tag798.xml"/></Relationships>
</file>

<file path=ppt/slides/_rels/slide62.xml.rels><?xml version="1.0" encoding="UTF-8" standalone="yes"?>
<Relationships xmlns="http://schemas.openxmlformats.org/package/2006/relationships"><Relationship Id="rId3" Type="http://schemas.openxmlformats.org/officeDocument/2006/relationships/tags" Target="../tags/tag802.xml"/><Relationship Id="rId7" Type="http://schemas.openxmlformats.org/officeDocument/2006/relationships/notesSlide" Target="../notesSlides/notesSlide55.xml"/><Relationship Id="rId2" Type="http://schemas.openxmlformats.org/officeDocument/2006/relationships/tags" Target="../tags/tag801.xml"/><Relationship Id="rId1" Type="http://schemas.openxmlformats.org/officeDocument/2006/relationships/tags" Target="../tags/tag800.xml"/><Relationship Id="rId6" Type="http://schemas.openxmlformats.org/officeDocument/2006/relationships/slideLayout" Target="../slideLayouts/slideLayout32.xml"/><Relationship Id="rId5" Type="http://schemas.openxmlformats.org/officeDocument/2006/relationships/tags" Target="../tags/tag804.xml"/><Relationship Id="rId4" Type="http://schemas.openxmlformats.org/officeDocument/2006/relationships/tags" Target="../tags/tag803.xml"/></Relationships>
</file>

<file path=ppt/slides/_rels/slide63.xml.rels><?xml version="1.0" encoding="UTF-8" standalone="yes"?>
<Relationships xmlns="http://schemas.openxmlformats.org/package/2006/relationships"><Relationship Id="rId3" Type="http://schemas.openxmlformats.org/officeDocument/2006/relationships/tags" Target="../tags/tag807.xml"/><Relationship Id="rId7" Type="http://schemas.openxmlformats.org/officeDocument/2006/relationships/notesSlide" Target="../notesSlides/notesSlide56.xml"/><Relationship Id="rId2" Type="http://schemas.openxmlformats.org/officeDocument/2006/relationships/tags" Target="../tags/tag806.xml"/><Relationship Id="rId1" Type="http://schemas.openxmlformats.org/officeDocument/2006/relationships/tags" Target="../tags/tag805.xml"/><Relationship Id="rId6" Type="http://schemas.openxmlformats.org/officeDocument/2006/relationships/slideLayout" Target="../slideLayouts/slideLayout32.xml"/><Relationship Id="rId5" Type="http://schemas.openxmlformats.org/officeDocument/2006/relationships/tags" Target="../tags/tag809.xml"/><Relationship Id="rId4" Type="http://schemas.openxmlformats.org/officeDocument/2006/relationships/tags" Target="../tags/tag808.xml"/></Relationships>
</file>

<file path=ppt/slides/_rels/slide64.xml.rels><?xml version="1.0" encoding="UTF-8" standalone="yes"?>
<Relationships xmlns="http://schemas.openxmlformats.org/package/2006/relationships"><Relationship Id="rId3" Type="http://schemas.openxmlformats.org/officeDocument/2006/relationships/tags" Target="../tags/tag812.xml"/><Relationship Id="rId2" Type="http://schemas.openxmlformats.org/officeDocument/2006/relationships/tags" Target="../tags/tag811.xml"/><Relationship Id="rId1" Type="http://schemas.openxmlformats.org/officeDocument/2006/relationships/tags" Target="../tags/tag810.xml"/><Relationship Id="rId6" Type="http://schemas.openxmlformats.org/officeDocument/2006/relationships/notesSlide" Target="../notesSlides/notesSlide57.xml"/><Relationship Id="rId5" Type="http://schemas.openxmlformats.org/officeDocument/2006/relationships/slideLayout" Target="../slideLayouts/slideLayout32.xml"/><Relationship Id="rId4" Type="http://schemas.openxmlformats.org/officeDocument/2006/relationships/tags" Target="../tags/tag813.xml"/></Relationships>
</file>

<file path=ppt/slides/_rels/slide65.xml.rels><?xml version="1.0" encoding="UTF-8" standalone="yes"?>
<Relationships xmlns="http://schemas.openxmlformats.org/package/2006/relationships"><Relationship Id="rId3" Type="http://schemas.openxmlformats.org/officeDocument/2006/relationships/tags" Target="../tags/tag816.xml"/><Relationship Id="rId2" Type="http://schemas.openxmlformats.org/officeDocument/2006/relationships/tags" Target="../tags/tag815.xml"/><Relationship Id="rId1" Type="http://schemas.openxmlformats.org/officeDocument/2006/relationships/tags" Target="../tags/tag814.xml"/><Relationship Id="rId6" Type="http://schemas.openxmlformats.org/officeDocument/2006/relationships/notesSlide" Target="../notesSlides/notesSlide58.xml"/><Relationship Id="rId5" Type="http://schemas.openxmlformats.org/officeDocument/2006/relationships/slideLayout" Target="../slideLayouts/slideLayout32.xml"/><Relationship Id="rId4" Type="http://schemas.openxmlformats.org/officeDocument/2006/relationships/tags" Target="../tags/tag817.xml"/></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59.xml"/><Relationship Id="rId3" Type="http://schemas.openxmlformats.org/officeDocument/2006/relationships/tags" Target="../tags/tag820.xml"/><Relationship Id="rId7" Type="http://schemas.openxmlformats.org/officeDocument/2006/relationships/slideLayout" Target="../slideLayouts/slideLayout32.xml"/><Relationship Id="rId2" Type="http://schemas.openxmlformats.org/officeDocument/2006/relationships/tags" Target="../tags/tag819.xml"/><Relationship Id="rId1" Type="http://schemas.openxmlformats.org/officeDocument/2006/relationships/tags" Target="../tags/tag818.xml"/><Relationship Id="rId6" Type="http://schemas.openxmlformats.org/officeDocument/2006/relationships/tags" Target="../tags/tag823.xml"/><Relationship Id="rId5" Type="http://schemas.openxmlformats.org/officeDocument/2006/relationships/tags" Target="../tags/tag822.xml"/><Relationship Id="rId4" Type="http://schemas.openxmlformats.org/officeDocument/2006/relationships/tags" Target="../tags/tag821.xml"/><Relationship Id="rId9" Type="http://schemas.openxmlformats.org/officeDocument/2006/relationships/image" Target="../media/image67.jpeg"/></Relationships>
</file>

<file path=ppt/slides/_rels/slide67.xml.rels><?xml version="1.0" encoding="UTF-8" standalone="yes"?>
<Relationships xmlns="http://schemas.openxmlformats.org/package/2006/relationships"><Relationship Id="rId8" Type="http://schemas.openxmlformats.org/officeDocument/2006/relationships/tags" Target="../tags/tag831.xml"/><Relationship Id="rId13" Type="http://schemas.openxmlformats.org/officeDocument/2006/relationships/image" Target="../media/image14.png"/><Relationship Id="rId3" Type="http://schemas.openxmlformats.org/officeDocument/2006/relationships/tags" Target="../tags/tag826.xml"/><Relationship Id="rId7" Type="http://schemas.openxmlformats.org/officeDocument/2006/relationships/tags" Target="../tags/tag830.xml"/><Relationship Id="rId12" Type="http://schemas.openxmlformats.org/officeDocument/2006/relationships/image" Target="../media/image13.png"/><Relationship Id="rId2" Type="http://schemas.openxmlformats.org/officeDocument/2006/relationships/tags" Target="../tags/tag825.xml"/><Relationship Id="rId1" Type="http://schemas.openxmlformats.org/officeDocument/2006/relationships/tags" Target="../tags/tag824.xml"/><Relationship Id="rId6" Type="http://schemas.openxmlformats.org/officeDocument/2006/relationships/tags" Target="../tags/tag829.xml"/><Relationship Id="rId11" Type="http://schemas.openxmlformats.org/officeDocument/2006/relationships/image" Target="../media/image12.png"/><Relationship Id="rId5" Type="http://schemas.openxmlformats.org/officeDocument/2006/relationships/tags" Target="../tags/tag828.xml"/><Relationship Id="rId10" Type="http://schemas.openxmlformats.org/officeDocument/2006/relationships/notesSlide" Target="../notesSlides/notesSlide60.xml"/><Relationship Id="rId4" Type="http://schemas.openxmlformats.org/officeDocument/2006/relationships/tags" Target="../tags/tag827.xml"/><Relationship Id="rId9" Type="http://schemas.openxmlformats.org/officeDocument/2006/relationships/slideLayout" Target="../slideLayouts/slideLayout28.xml"/><Relationship Id="rId14" Type="http://schemas.openxmlformats.org/officeDocument/2006/relationships/image" Target="../media/image18.png"/></Relationships>
</file>

<file path=ppt/slides/_rels/slide68.xml.rels><?xml version="1.0" encoding="UTF-8" standalone="yes"?>
<Relationships xmlns="http://schemas.openxmlformats.org/package/2006/relationships"><Relationship Id="rId8" Type="http://schemas.openxmlformats.org/officeDocument/2006/relationships/tags" Target="../tags/tag839.xml"/><Relationship Id="rId13" Type="http://schemas.openxmlformats.org/officeDocument/2006/relationships/tags" Target="../tags/tag844.xml"/><Relationship Id="rId18" Type="http://schemas.openxmlformats.org/officeDocument/2006/relationships/notesSlide" Target="../notesSlides/notesSlide61.xml"/><Relationship Id="rId3" Type="http://schemas.openxmlformats.org/officeDocument/2006/relationships/tags" Target="../tags/tag834.xml"/><Relationship Id="rId7" Type="http://schemas.openxmlformats.org/officeDocument/2006/relationships/tags" Target="../tags/tag838.xml"/><Relationship Id="rId12" Type="http://schemas.openxmlformats.org/officeDocument/2006/relationships/tags" Target="../tags/tag843.xml"/><Relationship Id="rId17" Type="http://schemas.openxmlformats.org/officeDocument/2006/relationships/slideLayout" Target="../slideLayouts/slideLayout32.xml"/><Relationship Id="rId2" Type="http://schemas.openxmlformats.org/officeDocument/2006/relationships/tags" Target="../tags/tag833.xml"/><Relationship Id="rId16" Type="http://schemas.openxmlformats.org/officeDocument/2006/relationships/tags" Target="../tags/tag847.xml"/><Relationship Id="rId1" Type="http://schemas.openxmlformats.org/officeDocument/2006/relationships/tags" Target="../tags/tag832.xml"/><Relationship Id="rId6" Type="http://schemas.openxmlformats.org/officeDocument/2006/relationships/tags" Target="../tags/tag837.xml"/><Relationship Id="rId11" Type="http://schemas.openxmlformats.org/officeDocument/2006/relationships/tags" Target="../tags/tag842.xml"/><Relationship Id="rId5" Type="http://schemas.openxmlformats.org/officeDocument/2006/relationships/tags" Target="../tags/tag836.xml"/><Relationship Id="rId15" Type="http://schemas.openxmlformats.org/officeDocument/2006/relationships/tags" Target="../tags/tag846.xml"/><Relationship Id="rId10" Type="http://schemas.openxmlformats.org/officeDocument/2006/relationships/tags" Target="../tags/tag841.xml"/><Relationship Id="rId4" Type="http://schemas.openxmlformats.org/officeDocument/2006/relationships/tags" Target="../tags/tag835.xml"/><Relationship Id="rId9" Type="http://schemas.openxmlformats.org/officeDocument/2006/relationships/tags" Target="../tags/tag840.xml"/><Relationship Id="rId14" Type="http://schemas.openxmlformats.org/officeDocument/2006/relationships/tags" Target="../tags/tag845.xml"/></Relationships>
</file>

<file path=ppt/slides/_rels/slide69.xml.rels><?xml version="1.0" encoding="UTF-8" standalone="yes"?>
<Relationships xmlns="http://schemas.openxmlformats.org/package/2006/relationships"><Relationship Id="rId8" Type="http://schemas.openxmlformats.org/officeDocument/2006/relationships/tags" Target="../tags/tag855.xml"/><Relationship Id="rId13" Type="http://schemas.openxmlformats.org/officeDocument/2006/relationships/tags" Target="../tags/tag860.xml"/><Relationship Id="rId18" Type="http://schemas.openxmlformats.org/officeDocument/2006/relationships/notesSlide" Target="../notesSlides/notesSlide62.xml"/><Relationship Id="rId3" Type="http://schemas.openxmlformats.org/officeDocument/2006/relationships/tags" Target="../tags/tag850.xml"/><Relationship Id="rId7" Type="http://schemas.openxmlformats.org/officeDocument/2006/relationships/tags" Target="../tags/tag854.xml"/><Relationship Id="rId12" Type="http://schemas.openxmlformats.org/officeDocument/2006/relationships/tags" Target="../tags/tag859.xml"/><Relationship Id="rId17" Type="http://schemas.openxmlformats.org/officeDocument/2006/relationships/slideLayout" Target="../slideLayouts/slideLayout32.xml"/><Relationship Id="rId2" Type="http://schemas.openxmlformats.org/officeDocument/2006/relationships/tags" Target="../tags/tag849.xml"/><Relationship Id="rId16" Type="http://schemas.openxmlformats.org/officeDocument/2006/relationships/tags" Target="../tags/tag863.xml"/><Relationship Id="rId1" Type="http://schemas.openxmlformats.org/officeDocument/2006/relationships/tags" Target="../tags/tag848.xml"/><Relationship Id="rId6" Type="http://schemas.openxmlformats.org/officeDocument/2006/relationships/tags" Target="../tags/tag853.xml"/><Relationship Id="rId11" Type="http://schemas.openxmlformats.org/officeDocument/2006/relationships/tags" Target="../tags/tag858.xml"/><Relationship Id="rId5" Type="http://schemas.openxmlformats.org/officeDocument/2006/relationships/tags" Target="../tags/tag852.xml"/><Relationship Id="rId15" Type="http://schemas.openxmlformats.org/officeDocument/2006/relationships/tags" Target="../tags/tag862.xml"/><Relationship Id="rId10" Type="http://schemas.openxmlformats.org/officeDocument/2006/relationships/tags" Target="../tags/tag857.xml"/><Relationship Id="rId4" Type="http://schemas.openxmlformats.org/officeDocument/2006/relationships/tags" Target="../tags/tag851.xml"/><Relationship Id="rId9" Type="http://schemas.openxmlformats.org/officeDocument/2006/relationships/tags" Target="../tags/tag856.xml"/><Relationship Id="rId14" Type="http://schemas.openxmlformats.org/officeDocument/2006/relationships/tags" Target="../tags/tag861.xml"/></Relationships>
</file>

<file path=ppt/slides/_rels/slide7.xml.rels><?xml version="1.0" encoding="UTF-8" standalone="yes"?>
<Relationships xmlns="http://schemas.openxmlformats.org/package/2006/relationships"><Relationship Id="rId26" Type="http://schemas.openxmlformats.org/officeDocument/2006/relationships/tags" Target="../tags/tag301.xml"/><Relationship Id="rId21" Type="http://schemas.openxmlformats.org/officeDocument/2006/relationships/tags" Target="../tags/tag296.xml"/><Relationship Id="rId42" Type="http://schemas.openxmlformats.org/officeDocument/2006/relationships/tags" Target="../tags/tag317.xml"/><Relationship Id="rId47" Type="http://schemas.openxmlformats.org/officeDocument/2006/relationships/tags" Target="../tags/tag322.xml"/><Relationship Id="rId63" Type="http://schemas.openxmlformats.org/officeDocument/2006/relationships/tags" Target="../tags/tag338.xml"/><Relationship Id="rId68" Type="http://schemas.openxmlformats.org/officeDocument/2006/relationships/slideLayout" Target="../slideLayouts/slideLayout32.xml"/><Relationship Id="rId7" Type="http://schemas.openxmlformats.org/officeDocument/2006/relationships/tags" Target="../tags/tag282.xml"/><Relationship Id="rId71" Type="http://schemas.openxmlformats.org/officeDocument/2006/relationships/image" Target="../media/image17.png"/><Relationship Id="rId2" Type="http://schemas.openxmlformats.org/officeDocument/2006/relationships/tags" Target="../tags/tag277.xml"/><Relationship Id="rId16" Type="http://schemas.openxmlformats.org/officeDocument/2006/relationships/tags" Target="../tags/tag291.xml"/><Relationship Id="rId29" Type="http://schemas.openxmlformats.org/officeDocument/2006/relationships/tags" Target="../tags/tag304.xml"/><Relationship Id="rId11" Type="http://schemas.openxmlformats.org/officeDocument/2006/relationships/tags" Target="../tags/tag286.xml"/><Relationship Id="rId24" Type="http://schemas.openxmlformats.org/officeDocument/2006/relationships/tags" Target="../tags/tag299.xml"/><Relationship Id="rId32" Type="http://schemas.openxmlformats.org/officeDocument/2006/relationships/tags" Target="../tags/tag307.xml"/><Relationship Id="rId37" Type="http://schemas.openxmlformats.org/officeDocument/2006/relationships/tags" Target="../tags/tag312.xml"/><Relationship Id="rId40" Type="http://schemas.openxmlformats.org/officeDocument/2006/relationships/tags" Target="../tags/tag315.xml"/><Relationship Id="rId45" Type="http://schemas.openxmlformats.org/officeDocument/2006/relationships/tags" Target="../tags/tag320.xml"/><Relationship Id="rId53" Type="http://schemas.openxmlformats.org/officeDocument/2006/relationships/tags" Target="../tags/tag328.xml"/><Relationship Id="rId58" Type="http://schemas.openxmlformats.org/officeDocument/2006/relationships/tags" Target="../tags/tag333.xml"/><Relationship Id="rId66" Type="http://schemas.openxmlformats.org/officeDocument/2006/relationships/tags" Target="../tags/tag341.xml"/><Relationship Id="rId5" Type="http://schemas.openxmlformats.org/officeDocument/2006/relationships/tags" Target="../tags/tag280.xml"/><Relationship Id="rId61" Type="http://schemas.openxmlformats.org/officeDocument/2006/relationships/tags" Target="../tags/tag336.xml"/><Relationship Id="rId19" Type="http://schemas.openxmlformats.org/officeDocument/2006/relationships/tags" Target="../tags/tag294.xml"/><Relationship Id="rId14" Type="http://schemas.openxmlformats.org/officeDocument/2006/relationships/tags" Target="../tags/tag289.xml"/><Relationship Id="rId22" Type="http://schemas.openxmlformats.org/officeDocument/2006/relationships/tags" Target="../tags/tag297.xml"/><Relationship Id="rId27" Type="http://schemas.openxmlformats.org/officeDocument/2006/relationships/tags" Target="../tags/tag302.xml"/><Relationship Id="rId30" Type="http://schemas.openxmlformats.org/officeDocument/2006/relationships/tags" Target="../tags/tag305.xml"/><Relationship Id="rId35" Type="http://schemas.openxmlformats.org/officeDocument/2006/relationships/tags" Target="../tags/tag310.xml"/><Relationship Id="rId43" Type="http://schemas.openxmlformats.org/officeDocument/2006/relationships/tags" Target="../tags/tag318.xml"/><Relationship Id="rId48" Type="http://schemas.openxmlformats.org/officeDocument/2006/relationships/tags" Target="../tags/tag323.xml"/><Relationship Id="rId56" Type="http://schemas.openxmlformats.org/officeDocument/2006/relationships/tags" Target="../tags/tag331.xml"/><Relationship Id="rId64" Type="http://schemas.openxmlformats.org/officeDocument/2006/relationships/tags" Target="../tags/tag339.xml"/><Relationship Id="rId69" Type="http://schemas.openxmlformats.org/officeDocument/2006/relationships/notesSlide" Target="../notesSlides/notesSlide7.xml"/><Relationship Id="rId8" Type="http://schemas.openxmlformats.org/officeDocument/2006/relationships/tags" Target="../tags/tag283.xml"/><Relationship Id="rId51" Type="http://schemas.openxmlformats.org/officeDocument/2006/relationships/tags" Target="../tags/tag326.xml"/><Relationship Id="rId3" Type="http://schemas.openxmlformats.org/officeDocument/2006/relationships/tags" Target="../tags/tag278.xml"/><Relationship Id="rId12" Type="http://schemas.openxmlformats.org/officeDocument/2006/relationships/tags" Target="../tags/tag287.xml"/><Relationship Id="rId17" Type="http://schemas.openxmlformats.org/officeDocument/2006/relationships/tags" Target="../tags/tag292.xml"/><Relationship Id="rId25" Type="http://schemas.openxmlformats.org/officeDocument/2006/relationships/tags" Target="../tags/tag300.xml"/><Relationship Id="rId33" Type="http://schemas.openxmlformats.org/officeDocument/2006/relationships/tags" Target="../tags/tag308.xml"/><Relationship Id="rId38" Type="http://schemas.openxmlformats.org/officeDocument/2006/relationships/tags" Target="../tags/tag313.xml"/><Relationship Id="rId46" Type="http://schemas.openxmlformats.org/officeDocument/2006/relationships/tags" Target="../tags/tag321.xml"/><Relationship Id="rId59" Type="http://schemas.openxmlformats.org/officeDocument/2006/relationships/tags" Target="../tags/tag334.xml"/><Relationship Id="rId67" Type="http://schemas.openxmlformats.org/officeDocument/2006/relationships/tags" Target="../tags/tag342.xml"/><Relationship Id="rId20" Type="http://schemas.openxmlformats.org/officeDocument/2006/relationships/tags" Target="../tags/tag295.xml"/><Relationship Id="rId41" Type="http://schemas.openxmlformats.org/officeDocument/2006/relationships/tags" Target="../tags/tag316.xml"/><Relationship Id="rId54" Type="http://schemas.openxmlformats.org/officeDocument/2006/relationships/tags" Target="../tags/tag329.xml"/><Relationship Id="rId62" Type="http://schemas.openxmlformats.org/officeDocument/2006/relationships/tags" Target="../tags/tag337.xml"/><Relationship Id="rId70" Type="http://schemas.openxmlformats.org/officeDocument/2006/relationships/image" Target="../media/image16.png"/><Relationship Id="rId1" Type="http://schemas.openxmlformats.org/officeDocument/2006/relationships/tags" Target="../tags/tag276.xml"/><Relationship Id="rId6" Type="http://schemas.openxmlformats.org/officeDocument/2006/relationships/tags" Target="../tags/tag281.xml"/><Relationship Id="rId15" Type="http://schemas.openxmlformats.org/officeDocument/2006/relationships/tags" Target="../tags/tag290.xml"/><Relationship Id="rId23" Type="http://schemas.openxmlformats.org/officeDocument/2006/relationships/tags" Target="../tags/tag298.xml"/><Relationship Id="rId28" Type="http://schemas.openxmlformats.org/officeDocument/2006/relationships/tags" Target="../tags/tag303.xml"/><Relationship Id="rId36" Type="http://schemas.openxmlformats.org/officeDocument/2006/relationships/tags" Target="../tags/tag311.xml"/><Relationship Id="rId49" Type="http://schemas.openxmlformats.org/officeDocument/2006/relationships/tags" Target="../tags/tag324.xml"/><Relationship Id="rId57" Type="http://schemas.openxmlformats.org/officeDocument/2006/relationships/tags" Target="../tags/tag332.xml"/><Relationship Id="rId10" Type="http://schemas.openxmlformats.org/officeDocument/2006/relationships/tags" Target="../tags/tag285.xml"/><Relationship Id="rId31" Type="http://schemas.openxmlformats.org/officeDocument/2006/relationships/tags" Target="../tags/tag306.xml"/><Relationship Id="rId44" Type="http://schemas.openxmlformats.org/officeDocument/2006/relationships/tags" Target="../tags/tag319.xml"/><Relationship Id="rId52" Type="http://schemas.openxmlformats.org/officeDocument/2006/relationships/tags" Target="../tags/tag327.xml"/><Relationship Id="rId60" Type="http://schemas.openxmlformats.org/officeDocument/2006/relationships/tags" Target="../tags/tag335.xml"/><Relationship Id="rId65" Type="http://schemas.openxmlformats.org/officeDocument/2006/relationships/tags" Target="../tags/tag340.xml"/><Relationship Id="rId4" Type="http://schemas.openxmlformats.org/officeDocument/2006/relationships/tags" Target="../tags/tag279.xml"/><Relationship Id="rId9" Type="http://schemas.openxmlformats.org/officeDocument/2006/relationships/tags" Target="../tags/tag284.xml"/><Relationship Id="rId13" Type="http://schemas.openxmlformats.org/officeDocument/2006/relationships/tags" Target="../tags/tag288.xml"/><Relationship Id="rId18" Type="http://schemas.openxmlformats.org/officeDocument/2006/relationships/tags" Target="../tags/tag293.xml"/><Relationship Id="rId39" Type="http://schemas.openxmlformats.org/officeDocument/2006/relationships/tags" Target="../tags/tag314.xml"/><Relationship Id="rId34" Type="http://schemas.openxmlformats.org/officeDocument/2006/relationships/tags" Target="../tags/tag309.xml"/><Relationship Id="rId50" Type="http://schemas.openxmlformats.org/officeDocument/2006/relationships/tags" Target="../tags/tag325.xml"/><Relationship Id="rId55" Type="http://schemas.openxmlformats.org/officeDocument/2006/relationships/tags" Target="../tags/tag330.xml"/></Relationships>
</file>

<file path=ppt/slides/_rels/slide70.xml.rels><?xml version="1.0" encoding="UTF-8" standalone="yes"?>
<Relationships xmlns="http://schemas.openxmlformats.org/package/2006/relationships"><Relationship Id="rId8" Type="http://schemas.openxmlformats.org/officeDocument/2006/relationships/tags" Target="../tags/tag871.xml"/><Relationship Id="rId13" Type="http://schemas.openxmlformats.org/officeDocument/2006/relationships/image" Target="../media/image14.png"/><Relationship Id="rId3" Type="http://schemas.openxmlformats.org/officeDocument/2006/relationships/tags" Target="../tags/tag866.xml"/><Relationship Id="rId7" Type="http://schemas.openxmlformats.org/officeDocument/2006/relationships/tags" Target="../tags/tag870.xml"/><Relationship Id="rId12" Type="http://schemas.openxmlformats.org/officeDocument/2006/relationships/image" Target="../media/image13.png"/><Relationship Id="rId2" Type="http://schemas.openxmlformats.org/officeDocument/2006/relationships/tags" Target="../tags/tag865.xml"/><Relationship Id="rId1" Type="http://schemas.openxmlformats.org/officeDocument/2006/relationships/tags" Target="../tags/tag864.xml"/><Relationship Id="rId6" Type="http://schemas.openxmlformats.org/officeDocument/2006/relationships/tags" Target="../tags/tag869.xml"/><Relationship Id="rId11" Type="http://schemas.openxmlformats.org/officeDocument/2006/relationships/image" Target="../media/image12.png"/><Relationship Id="rId5" Type="http://schemas.openxmlformats.org/officeDocument/2006/relationships/tags" Target="../tags/tag868.xml"/><Relationship Id="rId10" Type="http://schemas.openxmlformats.org/officeDocument/2006/relationships/notesSlide" Target="../notesSlides/notesSlide63.xml"/><Relationship Id="rId4" Type="http://schemas.openxmlformats.org/officeDocument/2006/relationships/tags" Target="../tags/tag867.xml"/><Relationship Id="rId9" Type="http://schemas.openxmlformats.org/officeDocument/2006/relationships/slideLayout" Target="../slideLayouts/slideLayout28.xml"/><Relationship Id="rId14" Type="http://schemas.openxmlformats.org/officeDocument/2006/relationships/image" Target="../media/image18.png"/></Relationships>
</file>

<file path=ppt/slides/_rels/slide71.xml.rels><?xml version="1.0" encoding="UTF-8" standalone="yes"?>
<Relationships xmlns="http://schemas.openxmlformats.org/package/2006/relationships"><Relationship Id="rId8" Type="http://schemas.openxmlformats.org/officeDocument/2006/relationships/tags" Target="../tags/tag879.xml"/><Relationship Id="rId13" Type="http://schemas.openxmlformats.org/officeDocument/2006/relationships/tags" Target="../tags/tag884.xml"/><Relationship Id="rId18" Type="http://schemas.openxmlformats.org/officeDocument/2006/relationships/tags" Target="../tags/tag889.xml"/><Relationship Id="rId3" Type="http://schemas.openxmlformats.org/officeDocument/2006/relationships/tags" Target="../tags/tag874.xml"/><Relationship Id="rId21" Type="http://schemas.openxmlformats.org/officeDocument/2006/relationships/notesSlide" Target="../notesSlides/notesSlide64.xml"/><Relationship Id="rId7" Type="http://schemas.openxmlformats.org/officeDocument/2006/relationships/tags" Target="../tags/tag878.xml"/><Relationship Id="rId12" Type="http://schemas.openxmlformats.org/officeDocument/2006/relationships/tags" Target="../tags/tag883.xml"/><Relationship Id="rId17" Type="http://schemas.openxmlformats.org/officeDocument/2006/relationships/tags" Target="../tags/tag888.xml"/><Relationship Id="rId2" Type="http://schemas.openxmlformats.org/officeDocument/2006/relationships/tags" Target="../tags/tag873.xml"/><Relationship Id="rId16" Type="http://schemas.openxmlformats.org/officeDocument/2006/relationships/tags" Target="../tags/tag887.xml"/><Relationship Id="rId20" Type="http://schemas.openxmlformats.org/officeDocument/2006/relationships/slideLayout" Target="../slideLayouts/slideLayout32.xml"/><Relationship Id="rId1" Type="http://schemas.openxmlformats.org/officeDocument/2006/relationships/tags" Target="../tags/tag872.xml"/><Relationship Id="rId6" Type="http://schemas.openxmlformats.org/officeDocument/2006/relationships/tags" Target="../tags/tag877.xml"/><Relationship Id="rId11" Type="http://schemas.openxmlformats.org/officeDocument/2006/relationships/tags" Target="../tags/tag882.xml"/><Relationship Id="rId24" Type="http://schemas.openxmlformats.org/officeDocument/2006/relationships/image" Target="../media/image17.png"/><Relationship Id="rId5" Type="http://schemas.openxmlformats.org/officeDocument/2006/relationships/tags" Target="../tags/tag876.xml"/><Relationship Id="rId15" Type="http://schemas.openxmlformats.org/officeDocument/2006/relationships/tags" Target="../tags/tag886.xml"/><Relationship Id="rId23" Type="http://schemas.openxmlformats.org/officeDocument/2006/relationships/image" Target="../media/image16.png"/><Relationship Id="rId10" Type="http://schemas.openxmlformats.org/officeDocument/2006/relationships/tags" Target="../tags/tag881.xml"/><Relationship Id="rId19" Type="http://schemas.openxmlformats.org/officeDocument/2006/relationships/tags" Target="../tags/tag890.xml"/><Relationship Id="rId4" Type="http://schemas.openxmlformats.org/officeDocument/2006/relationships/tags" Target="../tags/tag875.xml"/><Relationship Id="rId9" Type="http://schemas.openxmlformats.org/officeDocument/2006/relationships/tags" Target="../tags/tag880.xml"/><Relationship Id="rId14" Type="http://schemas.openxmlformats.org/officeDocument/2006/relationships/tags" Target="../tags/tag885.xml"/><Relationship Id="rId22" Type="http://schemas.openxmlformats.org/officeDocument/2006/relationships/image" Target="../media/image68.png"/></Relationships>
</file>

<file path=ppt/slides/_rels/slide72.xml.rels><?xml version="1.0" encoding="UTF-8" standalone="yes"?>
<Relationships xmlns="http://schemas.openxmlformats.org/package/2006/relationships"><Relationship Id="rId8" Type="http://schemas.openxmlformats.org/officeDocument/2006/relationships/tags" Target="../tags/tag898.xml"/><Relationship Id="rId13" Type="http://schemas.openxmlformats.org/officeDocument/2006/relationships/tags" Target="../tags/tag903.xml"/><Relationship Id="rId18" Type="http://schemas.openxmlformats.org/officeDocument/2006/relationships/slideLayout" Target="../slideLayouts/slideLayout32.xml"/><Relationship Id="rId3" Type="http://schemas.openxmlformats.org/officeDocument/2006/relationships/tags" Target="../tags/tag893.xml"/><Relationship Id="rId21" Type="http://schemas.openxmlformats.org/officeDocument/2006/relationships/image" Target="../media/image16.png"/><Relationship Id="rId7" Type="http://schemas.openxmlformats.org/officeDocument/2006/relationships/tags" Target="../tags/tag897.xml"/><Relationship Id="rId12" Type="http://schemas.openxmlformats.org/officeDocument/2006/relationships/tags" Target="../tags/tag902.xml"/><Relationship Id="rId17" Type="http://schemas.openxmlformats.org/officeDocument/2006/relationships/tags" Target="../tags/tag907.xml"/><Relationship Id="rId2" Type="http://schemas.openxmlformats.org/officeDocument/2006/relationships/tags" Target="../tags/tag892.xml"/><Relationship Id="rId16" Type="http://schemas.openxmlformats.org/officeDocument/2006/relationships/tags" Target="../tags/tag906.xml"/><Relationship Id="rId20" Type="http://schemas.openxmlformats.org/officeDocument/2006/relationships/image" Target="../media/image68.png"/><Relationship Id="rId1" Type="http://schemas.openxmlformats.org/officeDocument/2006/relationships/tags" Target="../tags/tag891.xml"/><Relationship Id="rId6" Type="http://schemas.openxmlformats.org/officeDocument/2006/relationships/tags" Target="../tags/tag896.xml"/><Relationship Id="rId11" Type="http://schemas.openxmlformats.org/officeDocument/2006/relationships/tags" Target="../tags/tag901.xml"/><Relationship Id="rId5" Type="http://schemas.openxmlformats.org/officeDocument/2006/relationships/tags" Target="../tags/tag895.xml"/><Relationship Id="rId15" Type="http://schemas.openxmlformats.org/officeDocument/2006/relationships/tags" Target="../tags/tag905.xml"/><Relationship Id="rId10" Type="http://schemas.openxmlformats.org/officeDocument/2006/relationships/tags" Target="../tags/tag900.xml"/><Relationship Id="rId19" Type="http://schemas.openxmlformats.org/officeDocument/2006/relationships/notesSlide" Target="../notesSlides/notesSlide65.xml"/><Relationship Id="rId4" Type="http://schemas.openxmlformats.org/officeDocument/2006/relationships/tags" Target="../tags/tag894.xml"/><Relationship Id="rId9" Type="http://schemas.openxmlformats.org/officeDocument/2006/relationships/tags" Target="../tags/tag899.xml"/><Relationship Id="rId14" Type="http://schemas.openxmlformats.org/officeDocument/2006/relationships/tags" Target="../tags/tag904.xml"/><Relationship Id="rId22" Type="http://schemas.openxmlformats.org/officeDocument/2006/relationships/image" Target="../media/image17.png"/></Relationships>
</file>

<file path=ppt/slides/_rels/slide73.xml.rels><?xml version="1.0" encoding="UTF-8" standalone="yes"?>
<Relationships xmlns="http://schemas.openxmlformats.org/package/2006/relationships"><Relationship Id="rId8" Type="http://schemas.openxmlformats.org/officeDocument/2006/relationships/tags" Target="../tags/tag915.xml"/><Relationship Id="rId13" Type="http://schemas.openxmlformats.org/officeDocument/2006/relationships/tags" Target="../tags/tag920.xml"/><Relationship Id="rId18" Type="http://schemas.openxmlformats.org/officeDocument/2006/relationships/tags" Target="../tags/tag925.xml"/><Relationship Id="rId26" Type="http://schemas.openxmlformats.org/officeDocument/2006/relationships/tags" Target="../tags/tag933.xml"/><Relationship Id="rId3" Type="http://schemas.openxmlformats.org/officeDocument/2006/relationships/tags" Target="../tags/tag910.xml"/><Relationship Id="rId21" Type="http://schemas.openxmlformats.org/officeDocument/2006/relationships/tags" Target="../tags/tag928.xml"/><Relationship Id="rId7" Type="http://schemas.openxmlformats.org/officeDocument/2006/relationships/tags" Target="../tags/tag914.xml"/><Relationship Id="rId12" Type="http://schemas.openxmlformats.org/officeDocument/2006/relationships/tags" Target="../tags/tag919.xml"/><Relationship Id="rId17" Type="http://schemas.openxmlformats.org/officeDocument/2006/relationships/tags" Target="../tags/tag924.xml"/><Relationship Id="rId25" Type="http://schemas.openxmlformats.org/officeDocument/2006/relationships/tags" Target="../tags/tag932.xml"/><Relationship Id="rId2" Type="http://schemas.openxmlformats.org/officeDocument/2006/relationships/tags" Target="../tags/tag909.xml"/><Relationship Id="rId16" Type="http://schemas.openxmlformats.org/officeDocument/2006/relationships/tags" Target="../tags/tag923.xml"/><Relationship Id="rId20" Type="http://schemas.openxmlformats.org/officeDocument/2006/relationships/tags" Target="../tags/tag927.xml"/><Relationship Id="rId29" Type="http://schemas.openxmlformats.org/officeDocument/2006/relationships/notesSlide" Target="../notesSlides/notesSlide66.xml"/><Relationship Id="rId1" Type="http://schemas.openxmlformats.org/officeDocument/2006/relationships/tags" Target="../tags/tag908.xml"/><Relationship Id="rId6" Type="http://schemas.openxmlformats.org/officeDocument/2006/relationships/tags" Target="../tags/tag913.xml"/><Relationship Id="rId11" Type="http://schemas.openxmlformats.org/officeDocument/2006/relationships/tags" Target="../tags/tag918.xml"/><Relationship Id="rId24" Type="http://schemas.openxmlformats.org/officeDocument/2006/relationships/tags" Target="../tags/tag931.xml"/><Relationship Id="rId5" Type="http://schemas.openxmlformats.org/officeDocument/2006/relationships/tags" Target="../tags/tag912.xml"/><Relationship Id="rId15" Type="http://schemas.openxmlformats.org/officeDocument/2006/relationships/tags" Target="../tags/tag922.xml"/><Relationship Id="rId23" Type="http://schemas.openxmlformats.org/officeDocument/2006/relationships/tags" Target="../tags/tag930.xml"/><Relationship Id="rId28" Type="http://schemas.openxmlformats.org/officeDocument/2006/relationships/slideLayout" Target="../slideLayouts/slideLayout32.xml"/><Relationship Id="rId10" Type="http://schemas.openxmlformats.org/officeDocument/2006/relationships/tags" Target="../tags/tag917.xml"/><Relationship Id="rId19" Type="http://schemas.openxmlformats.org/officeDocument/2006/relationships/tags" Target="../tags/tag926.xml"/><Relationship Id="rId4" Type="http://schemas.openxmlformats.org/officeDocument/2006/relationships/tags" Target="../tags/tag911.xml"/><Relationship Id="rId9" Type="http://schemas.openxmlformats.org/officeDocument/2006/relationships/tags" Target="../tags/tag916.xml"/><Relationship Id="rId14" Type="http://schemas.openxmlformats.org/officeDocument/2006/relationships/tags" Target="../tags/tag921.xml"/><Relationship Id="rId22" Type="http://schemas.openxmlformats.org/officeDocument/2006/relationships/tags" Target="../tags/tag929.xml"/><Relationship Id="rId27" Type="http://schemas.openxmlformats.org/officeDocument/2006/relationships/tags" Target="../tags/tag934.xml"/></Relationships>
</file>

<file path=ppt/slides/_rels/slide74.xml.rels><?xml version="1.0" encoding="UTF-8" standalone="yes"?>
<Relationships xmlns="http://schemas.openxmlformats.org/package/2006/relationships"><Relationship Id="rId8" Type="http://schemas.openxmlformats.org/officeDocument/2006/relationships/tags" Target="../tags/tag942.xml"/><Relationship Id="rId13" Type="http://schemas.openxmlformats.org/officeDocument/2006/relationships/tags" Target="../tags/tag947.xml"/><Relationship Id="rId18" Type="http://schemas.openxmlformats.org/officeDocument/2006/relationships/tags" Target="../tags/tag952.xml"/><Relationship Id="rId3" Type="http://schemas.openxmlformats.org/officeDocument/2006/relationships/tags" Target="../tags/tag937.xml"/><Relationship Id="rId21" Type="http://schemas.openxmlformats.org/officeDocument/2006/relationships/notesSlide" Target="../notesSlides/notesSlide67.xml"/><Relationship Id="rId7" Type="http://schemas.openxmlformats.org/officeDocument/2006/relationships/tags" Target="../tags/tag941.xml"/><Relationship Id="rId12" Type="http://schemas.openxmlformats.org/officeDocument/2006/relationships/tags" Target="../tags/tag946.xml"/><Relationship Id="rId17" Type="http://schemas.openxmlformats.org/officeDocument/2006/relationships/tags" Target="../tags/tag951.xml"/><Relationship Id="rId2" Type="http://schemas.openxmlformats.org/officeDocument/2006/relationships/tags" Target="../tags/tag936.xml"/><Relationship Id="rId16" Type="http://schemas.openxmlformats.org/officeDocument/2006/relationships/tags" Target="../tags/tag950.xml"/><Relationship Id="rId20" Type="http://schemas.openxmlformats.org/officeDocument/2006/relationships/slideLayout" Target="../slideLayouts/slideLayout32.xml"/><Relationship Id="rId1" Type="http://schemas.openxmlformats.org/officeDocument/2006/relationships/tags" Target="../tags/tag935.xml"/><Relationship Id="rId6" Type="http://schemas.openxmlformats.org/officeDocument/2006/relationships/tags" Target="../tags/tag940.xml"/><Relationship Id="rId11" Type="http://schemas.openxmlformats.org/officeDocument/2006/relationships/tags" Target="../tags/tag945.xml"/><Relationship Id="rId5" Type="http://schemas.openxmlformats.org/officeDocument/2006/relationships/tags" Target="../tags/tag939.xml"/><Relationship Id="rId15" Type="http://schemas.openxmlformats.org/officeDocument/2006/relationships/tags" Target="../tags/tag949.xml"/><Relationship Id="rId10" Type="http://schemas.openxmlformats.org/officeDocument/2006/relationships/tags" Target="../tags/tag944.xml"/><Relationship Id="rId19" Type="http://schemas.openxmlformats.org/officeDocument/2006/relationships/tags" Target="../tags/tag953.xml"/><Relationship Id="rId4" Type="http://schemas.openxmlformats.org/officeDocument/2006/relationships/tags" Target="../tags/tag938.xml"/><Relationship Id="rId9" Type="http://schemas.openxmlformats.org/officeDocument/2006/relationships/tags" Target="../tags/tag943.xml"/><Relationship Id="rId14" Type="http://schemas.openxmlformats.org/officeDocument/2006/relationships/tags" Target="../tags/tag948.xml"/><Relationship Id="rId22" Type="http://schemas.openxmlformats.org/officeDocument/2006/relationships/image" Target="../media/image69.png"/></Relationships>
</file>

<file path=ppt/slides/_rels/slide75.xml.rels><?xml version="1.0" encoding="UTF-8" standalone="yes"?>
<Relationships xmlns="http://schemas.openxmlformats.org/package/2006/relationships"><Relationship Id="rId8" Type="http://schemas.openxmlformats.org/officeDocument/2006/relationships/tags" Target="../tags/tag961.xml"/><Relationship Id="rId13" Type="http://schemas.openxmlformats.org/officeDocument/2006/relationships/tags" Target="../tags/tag966.xml"/><Relationship Id="rId18" Type="http://schemas.openxmlformats.org/officeDocument/2006/relationships/tags" Target="../tags/tag971.xml"/><Relationship Id="rId26" Type="http://schemas.openxmlformats.org/officeDocument/2006/relationships/tags" Target="../tags/tag979.xml"/><Relationship Id="rId3" Type="http://schemas.openxmlformats.org/officeDocument/2006/relationships/tags" Target="../tags/tag956.xml"/><Relationship Id="rId21" Type="http://schemas.openxmlformats.org/officeDocument/2006/relationships/tags" Target="../tags/tag974.xml"/><Relationship Id="rId7" Type="http://schemas.openxmlformats.org/officeDocument/2006/relationships/tags" Target="../tags/tag960.xml"/><Relationship Id="rId12" Type="http://schemas.openxmlformats.org/officeDocument/2006/relationships/tags" Target="../tags/tag965.xml"/><Relationship Id="rId17" Type="http://schemas.openxmlformats.org/officeDocument/2006/relationships/tags" Target="../tags/tag970.xml"/><Relationship Id="rId25" Type="http://schemas.openxmlformats.org/officeDocument/2006/relationships/tags" Target="../tags/tag978.xml"/><Relationship Id="rId2" Type="http://schemas.openxmlformats.org/officeDocument/2006/relationships/tags" Target="../tags/tag955.xml"/><Relationship Id="rId16" Type="http://schemas.openxmlformats.org/officeDocument/2006/relationships/tags" Target="../tags/tag969.xml"/><Relationship Id="rId20" Type="http://schemas.openxmlformats.org/officeDocument/2006/relationships/tags" Target="../tags/tag973.xml"/><Relationship Id="rId29" Type="http://schemas.openxmlformats.org/officeDocument/2006/relationships/notesSlide" Target="../notesSlides/notesSlide68.xml"/><Relationship Id="rId1" Type="http://schemas.openxmlformats.org/officeDocument/2006/relationships/tags" Target="../tags/tag954.xml"/><Relationship Id="rId6" Type="http://schemas.openxmlformats.org/officeDocument/2006/relationships/tags" Target="../tags/tag959.xml"/><Relationship Id="rId11" Type="http://schemas.openxmlformats.org/officeDocument/2006/relationships/tags" Target="../tags/tag964.xml"/><Relationship Id="rId24" Type="http://schemas.openxmlformats.org/officeDocument/2006/relationships/tags" Target="../tags/tag977.xml"/><Relationship Id="rId5" Type="http://schemas.openxmlformats.org/officeDocument/2006/relationships/tags" Target="../tags/tag958.xml"/><Relationship Id="rId15" Type="http://schemas.openxmlformats.org/officeDocument/2006/relationships/tags" Target="../tags/tag968.xml"/><Relationship Id="rId23" Type="http://schemas.openxmlformats.org/officeDocument/2006/relationships/tags" Target="../tags/tag976.xml"/><Relationship Id="rId28" Type="http://schemas.openxmlformats.org/officeDocument/2006/relationships/slideLayout" Target="../slideLayouts/slideLayout32.xml"/><Relationship Id="rId10" Type="http://schemas.openxmlformats.org/officeDocument/2006/relationships/tags" Target="../tags/tag963.xml"/><Relationship Id="rId19" Type="http://schemas.openxmlformats.org/officeDocument/2006/relationships/tags" Target="../tags/tag972.xml"/><Relationship Id="rId4" Type="http://schemas.openxmlformats.org/officeDocument/2006/relationships/tags" Target="../tags/tag957.xml"/><Relationship Id="rId9" Type="http://schemas.openxmlformats.org/officeDocument/2006/relationships/tags" Target="../tags/tag962.xml"/><Relationship Id="rId14" Type="http://schemas.openxmlformats.org/officeDocument/2006/relationships/tags" Target="../tags/tag967.xml"/><Relationship Id="rId22" Type="http://schemas.openxmlformats.org/officeDocument/2006/relationships/tags" Target="../tags/tag975.xml"/><Relationship Id="rId27" Type="http://schemas.openxmlformats.org/officeDocument/2006/relationships/tags" Target="../tags/tag980.xml"/><Relationship Id="rId30" Type="http://schemas.openxmlformats.org/officeDocument/2006/relationships/image" Target="../media/image70.png"/></Relationships>
</file>

<file path=ppt/slides/_rels/slide76.xml.rels><?xml version="1.0" encoding="UTF-8" standalone="yes"?>
<Relationships xmlns="http://schemas.openxmlformats.org/package/2006/relationships"><Relationship Id="rId8" Type="http://schemas.openxmlformats.org/officeDocument/2006/relationships/tags" Target="../tags/tag988.xml"/><Relationship Id="rId13" Type="http://schemas.openxmlformats.org/officeDocument/2006/relationships/notesSlide" Target="../notesSlides/notesSlide69.xml"/><Relationship Id="rId18" Type="http://schemas.openxmlformats.org/officeDocument/2006/relationships/image" Target="../media/image75.png"/><Relationship Id="rId3" Type="http://schemas.openxmlformats.org/officeDocument/2006/relationships/tags" Target="../tags/tag983.xml"/><Relationship Id="rId7" Type="http://schemas.openxmlformats.org/officeDocument/2006/relationships/tags" Target="../tags/tag987.xml"/><Relationship Id="rId12" Type="http://schemas.openxmlformats.org/officeDocument/2006/relationships/slideLayout" Target="../slideLayouts/slideLayout32.xml"/><Relationship Id="rId17" Type="http://schemas.openxmlformats.org/officeDocument/2006/relationships/image" Target="../media/image74.png"/><Relationship Id="rId2" Type="http://schemas.openxmlformats.org/officeDocument/2006/relationships/tags" Target="../tags/tag982.xml"/><Relationship Id="rId16" Type="http://schemas.openxmlformats.org/officeDocument/2006/relationships/image" Target="../media/image73.png"/><Relationship Id="rId1" Type="http://schemas.openxmlformats.org/officeDocument/2006/relationships/tags" Target="../tags/tag981.xml"/><Relationship Id="rId6" Type="http://schemas.openxmlformats.org/officeDocument/2006/relationships/tags" Target="../tags/tag986.xml"/><Relationship Id="rId11" Type="http://schemas.openxmlformats.org/officeDocument/2006/relationships/tags" Target="../tags/tag991.xml"/><Relationship Id="rId5" Type="http://schemas.openxmlformats.org/officeDocument/2006/relationships/tags" Target="../tags/tag985.xml"/><Relationship Id="rId15" Type="http://schemas.openxmlformats.org/officeDocument/2006/relationships/image" Target="../media/image72.png"/><Relationship Id="rId10" Type="http://schemas.openxmlformats.org/officeDocument/2006/relationships/tags" Target="../tags/tag990.xml"/><Relationship Id="rId19" Type="http://schemas.openxmlformats.org/officeDocument/2006/relationships/image" Target="../media/image76.png"/><Relationship Id="rId4" Type="http://schemas.openxmlformats.org/officeDocument/2006/relationships/tags" Target="../tags/tag984.xml"/><Relationship Id="rId9" Type="http://schemas.openxmlformats.org/officeDocument/2006/relationships/tags" Target="../tags/tag989.xml"/><Relationship Id="rId14" Type="http://schemas.openxmlformats.org/officeDocument/2006/relationships/image" Target="../media/image71.png"/></Relationships>
</file>

<file path=ppt/slides/_rels/slide77.xml.rels><?xml version="1.0" encoding="UTF-8" standalone="yes"?>
<Relationships xmlns="http://schemas.openxmlformats.org/package/2006/relationships"><Relationship Id="rId8" Type="http://schemas.openxmlformats.org/officeDocument/2006/relationships/tags" Target="../tags/tag999.xml"/><Relationship Id="rId13" Type="http://schemas.openxmlformats.org/officeDocument/2006/relationships/tags" Target="../tags/tag1004.xml"/><Relationship Id="rId18" Type="http://schemas.openxmlformats.org/officeDocument/2006/relationships/tags" Target="../tags/tag1009.xml"/><Relationship Id="rId26" Type="http://schemas.openxmlformats.org/officeDocument/2006/relationships/slideLayout" Target="../slideLayouts/slideLayout32.xml"/><Relationship Id="rId3" Type="http://schemas.openxmlformats.org/officeDocument/2006/relationships/tags" Target="../tags/tag994.xml"/><Relationship Id="rId21" Type="http://schemas.openxmlformats.org/officeDocument/2006/relationships/tags" Target="../tags/tag1012.xml"/><Relationship Id="rId7" Type="http://schemas.openxmlformats.org/officeDocument/2006/relationships/tags" Target="../tags/tag998.xml"/><Relationship Id="rId12" Type="http://schemas.openxmlformats.org/officeDocument/2006/relationships/tags" Target="../tags/tag1003.xml"/><Relationship Id="rId17" Type="http://schemas.openxmlformats.org/officeDocument/2006/relationships/tags" Target="../tags/tag1008.xml"/><Relationship Id="rId25" Type="http://schemas.openxmlformats.org/officeDocument/2006/relationships/tags" Target="../tags/tag1016.xml"/><Relationship Id="rId2" Type="http://schemas.openxmlformats.org/officeDocument/2006/relationships/tags" Target="../tags/tag993.xml"/><Relationship Id="rId16" Type="http://schemas.openxmlformats.org/officeDocument/2006/relationships/tags" Target="../tags/tag1007.xml"/><Relationship Id="rId20" Type="http://schemas.openxmlformats.org/officeDocument/2006/relationships/tags" Target="../tags/tag1011.xml"/><Relationship Id="rId1" Type="http://schemas.openxmlformats.org/officeDocument/2006/relationships/tags" Target="../tags/tag992.xml"/><Relationship Id="rId6" Type="http://schemas.openxmlformats.org/officeDocument/2006/relationships/tags" Target="../tags/tag997.xml"/><Relationship Id="rId11" Type="http://schemas.openxmlformats.org/officeDocument/2006/relationships/tags" Target="../tags/tag1002.xml"/><Relationship Id="rId24" Type="http://schemas.openxmlformats.org/officeDocument/2006/relationships/tags" Target="../tags/tag1015.xml"/><Relationship Id="rId5" Type="http://schemas.openxmlformats.org/officeDocument/2006/relationships/tags" Target="../tags/tag996.xml"/><Relationship Id="rId15" Type="http://schemas.openxmlformats.org/officeDocument/2006/relationships/tags" Target="../tags/tag1006.xml"/><Relationship Id="rId23" Type="http://schemas.openxmlformats.org/officeDocument/2006/relationships/tags" Target="../tags/tag1014.xml"/><Relationship Id="rId28" Type="http://schemas.openxmlformats.org/officeDocument/2006/relationships/image" Target="../media/image75.png"/><Relationship Id="rId10" Type="http://schemas.openxmlformats.org/officeDocument/2006/relationships/tags" Target="../tags/tag1001.xml"/><Relationship Id="rId19" Type="http://schemas.openxmlformats.org/officeDocument/2006/relationships/tags" Target="../tags/tag1010.xml"/><Relationship Id="rId4" Type="http://schemas.openxmlformats.org/officeDocument/2006/relationships/tags" Target="../tags/tag995.xml"/><Relationship Id="rId9" Type="http://schemas.openxmlformats.org/officeDocument/2006/relationships/tags" Target="../tags/tag1000.xml"/><Relationship Id="rId14" Type="http://schemas.openxmlformats.org/officeDocument/2006/relationships/tags" Target="../tags/tag1005.xml"/><Relationship Id="rId22" Type="http://schemas.openxmlformats.org/officeDocument/2006/relationships/tags" Target="../tags/tag1013.xml"/><Relationship Id="rId27"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3" Type="http://schemas.openxmlformats.org/officeDocument/2006/relationships/tags" Target="../tags/tag1019.xml"/><Relationship Id="rId7" Type="http://schemas.openxmlformats.org/officeDocument/2006/relationships/image" Target="../media/image77.png"/><Relationship Id="rId2" Type="http://schemas.openxmlformats.org/officeDocument/2006/relationships/tags" Target="../tags/tag1018.xml"/><Relationship Id="rId1" Type="http://schemas.openxmlformats.org/officeDocument/2006/relationships/tags" Target="../tags/tag1017.xml"/><Relationship Id="rId6" Type="http://schemas.openxmlformats.org/officeDocument/2006/relationships/notesSlide" Target="../notesSlides/notesSlide71.xml"/><Relationship Id="rId5" Type="http://schemas.openxmlformats.org/officeDocument/2006/relationships/slideLayout" Target="../slideLayouts/slideLayout32.xml"/><Relationship Id="rId4" Type="http://schemas.openxmlformats.org/officeDocument/2006/relationships/tags" Target="../tags/tag1020.xml"/></Relationships>
</file>

<file path=ppt/slides/_rels/slide79.xml.rels><?xml version="1.0" encoding="UTF-8" standalone="yes"?>
<Relationships xmlns="http://schemas.openxmlformats.org/package/2006/relationships"><Relationship Id="rId8" Type="http://schemas.openxmlformats.org/officeDocument/2006/relationships/tags" Target="../tags/tag1028.xml"/><Relationship Id="rId13" Type="http://schemas.openxmlformats.org/officeDocument/2006/relationships/image" Target="../media/image79.png"/><Relationship Id="rId3" Type="http://schemas.openxmlformats.org/officeDocument/2006/relationships/tags" Target="../tags/tag1023.xml"/><Relationship Id="rId7" Type="http://schemas.openxmlformats.org/officeDocument/2006/relationships/tags" Target="../tags/tag1027.xml"/><Relationship Id="rId12" Type="http://schemas.openxmlformats.org/officeDocument/2006/relationships/image" Target="../media/image78.png"/><Relationship Id="rId2" Type="http://schemas.openxmlformats.org/officeDocument/2006/relationships/tags" Target="../tags/tag1022.xml"/><Relationship Id="rId16" Type="http://schemas.openxmlformats.org/officeDocument/2006/relationships/image" Target="../media/image82.jpeg"/><Relationship Id="rId1" Type="http://schemas.openxmlformats.org/officeDocument/2006/relationships/tags" Target="../tags/tag1021.xml"/><Relationship Id="rId6" Type="http://schemas.openxmlformats.org/officeDocument/2006/relationships/tags" Target="../tags/tag1026.xml"/><Relationship Id="rId11" Type="http://schemas.openxmlformats.org/officeDocument/2006/relationships/notesSlide" Target="../notesSlides/notesSlide72.xml"/><Relationship Id="rId5" Type="http://schemas.openxmlformats.org/officeDocument/2006/relationships/tags" Target="../tags/tag1025.xml"/><Relationship Id="rId15" Type="http://schemas.openxmlformats.org/officeDocument/2006/relationships/image" Target="../media/image81.jpeg"/><Relationship Id="rId10" Type="http://schemas.openxmlformats.org/officeDocument/2006/relationships/slideLayout" Target="../slideLayouts/slideLayout32.xml"/><Relationship Id="rId4" Type="http://schemas.openxmlformats.org/officeDocument/2006/relationships/tags" Target="../tags/tag1024.xml"/><Relationship Id="rId9" Type="http://schemas.openxmlformats.org/officeDocument/2006/relationships/tags" Target="../tags/tag1029.xml"/><Relationship Id="rId14" Type="http://schemas.openxmlformats.org/officeDocument/2006/relationships/image" Target="../media/image80.jpeg"/></Relationships>
</file>

<file path=ppt/slides/_rels/slide8.xml.rels><?xml version="1.0" encoding="UTF-8" standalone="yes"?>
<Relationships xmlns="http://schemas.openxmlformats.org/package/2006/relationships"><Relationship Id="rId26" Type="http://schemas.openxmlformats.org/officeDocument/2006/relationships/tags" Target="../tags/tag368.xml"/><Relationship Id="rId21" Type="http://schemas.openxmlformats.org/officeDocument/2006/relationships/tags" Target="../tags/tag363.xml"/><Relationship Id="rId42" Type="http://schemas.openxmlformats.org/officeDocument/2006/relationships/tags" Target="../tags/tag384.xml"/><Relationship Id="rId47" Type="http://schemas.openxmlformats.org/officeDocument/2006/relationships/tags" Target="../tags/tag389.xml"/><Relationship Id="rId63" Type="http://schemas.openxmlformats.org/officeDocument/2006/relationships/tags" Target="../tags/tag405.xml"/><Relationship Id="rId68" Type="http://schemas.openxmlformats.org/officeDocument/2006/relationships/tags" Target="../tags/tag410.xml"/><Relationship Id="rId84" Type="http://schemas.openxmlformats.org/officeDocument/2006/relationships/image" Target="../media/image17.png"/><Relationship Id="rId16" Type="http://schemas.openxmlformats.org/officeDocument/2006/relationships/tags" Target="../tags/tag358.xml"/><Relationship Id="rId11" Type="http://schemas.openxmlformats.org/officeDocument/2006/relationships/tags" Target="../tags/tag353.xml"/><Relationship Id="rId32" Type="http://schemas.openxmlformats.org/officeDocument/2006/relationships/tags" Target="../tags/tag374.xml"/><Relationship Id="rId37" Type="http://schemas.openxmlformats.org/officeDocument/2006/relationships/tags" Target="../tags/tag379.xml"/><Relationship Id="rId53" Type="http://schemas.openxmlformats.org/officeDocument/2006/relationships/tags" Target="../tags/tag395.xml"/><Relationship Id="rId58" Type="http://schemas.openxmlformats.org/officeDocument/2006/relationships/tags" Target="../tags/tag400.xml"/><Relationship Id="rId74" Type="http://schemas.openxmlformats.org/officeDocument/2006/relationships/tags" Target="../tags/tag416.xml"/><Relationship Id="rId79" Type="http://schemas.openxmlformats.org/officeDocument/2006/relationships/tags" Target="../tags/tag421.xml"/><Relationship Id="rId5" Type="http://schemas.openxmlformats.org/officeDocument/2006/relationships/tags" Target="../tags/tag347.xml"/><Relationship Id="rId61" Type="http://schemas.openxmlformats.org/officeDocument/2006/relationships/tags" Target="../tags/tag403.xml"/><Relationship Id="rId82" Type="http://schemas.openxmlformats.org/officeDocument/2006/relationships/notesSlide" Target="../notesSlides/notesSlide8.xml"/><Relationship Id="rId19" Type="http://schemas.openxmlformats.org/officeDocument/2006/relationships/tags" Target="../tags/tag361.xml"/><Relationship Id="rId14" Type="http://schemas.openxmlformats.org/officeDocument/2006/relationships/tags" Target="../tags/tag356.xml"/><Relationship Id="rId22" Type="http://schemas.openxmlformats.org/officeDocument/2006/relationships/tags" Target="../tags/tag364.xml"/><Relationship Id="rId27" Type="http://schemas.openxmlformats.org/officeDocument/2006/relationships/tags" Target="../tags/tag369.xml"/><Relationship Id="rId30" Type="http://schemas.openxmlformats.org/officeDocument/2006/relationships/tags" Target="../tags/tag372.xml"/><Relationship Id="rId35" Type="http://schemas.openxmlformats.org/officeDocument/2006/relationships/tags" Target="../tags/tag377.xml"/><Relationship Id="rId43" Type="http://schemas.openxmlformats.org/officeDocument/2006/relationships/tags" Target="../tags/tag385.xml"/><Relationship Id="rId48" Type="http://schemas.openxmlformats.org/officeDocument/2006/relationships/tags" Target="../tags/tag390.xml"/><Relationship Id="rId56" Type="http://schemas.openxmlformats.org/officeDocument/2006/relationships/tags" Target="../tags/tag398.xml"/><Relationship Id="rId64" Type="http://schemas.openxmlformats.org/officeDocument/2006/relationships/tags" Target="../tags/tag406.xml"/><Relationship Id="rId69" Type="http://schemas.openxmlformats.org/officeDocument/2006/relationships/tags" Target="../tags/tag411.xml"/><Relationship Id="rId77" Type="http://schemas.openxmlformats.org/officeDocument/2006/relationships/tags" Target="../tags/tag419.xml"/><Relationship Id="rId8" Type="http://schemas.openxmlformats.org/officeDocument/2006/relationships/tags" Target="../tags/tag350.xml"/><Relationship Id="rId51" Type="http://schemas.openxmlformats.org/officeDocument/2006/relationships/tags" Target="../tags/tag393.xml"/><Relationship Id="rId72" Type="http://schemas.openxmlformats.org/officeDocument/2006/relationships/tags" Target="../tags/tag414.xml"/><Relationship Id="rId80" Type="http://schemas.openxmlformats.org/officeDocument/2006/relationships/tags" Target="../tags/tag422.xml"/><Relationship Id="rId3" Type="http://schemas.openxmlformats.org/officeDocument/2006/relationships/tags" Target="../tags/tag345.xml"/><Relationship Id="rId12" Type="http://schemas.openxmlformats.org/officeDocument/2006/relationships/tags" Target="../tags/tag354.xml"/><Relationship Id="rId17" Type="http://schemas.openxmlformats.org/officeDocument/2006/relationships/tags" Target="../tags/tag359.xml"/><Relationship Id="rId25" Type="http://schemas.openxmlformats.org/officeDocument/2006/relationships/tags" Target="../tags/tag367.xml"/><Relationship Id="rId33" Type="http://schemas.openxmlformats.org/officeDocument/2006/relationships/tags" Target="../tags/tag375.xml"/><Relationship Id="rId38" Type="http://schemas.openxmlformats.org/officeDocument/2006/relationships/tags" Target="../tags/tag380.xml"/><Relationship Id="rId46" Type="http://schemas.openxmlformats.org/officeDocument/2006/relationships/tags" Target="../tags/tag388.xml"/><Relationship Id="rId59" Type="http://schemas.openxmlformats.org/officeDocument/2006/relationships/tags" Target="../tags/tag401.xml"/><Relationship Id="rId67" Type="http://schemas.openxmlformats.org/officeDocument/2006/relationships/tags" Target="../tags/tag409.xml"/><Relationship Id="rId20" Type="http://schemas.openxmlformats.org/officeDocument/2006/relationships/tags" Target="../tags/tag362.xml"/><Relationship Id="rId41" Type="http://schemas.openxmlformats.org/officeDocument/2006/relationships/tags" Target="../tags/tag383.xml"/><Relationship Id="rId54" Type="http://schemas.openxmlformats.org/officeDocument/2006/relationships/tags" Target="../tags/tag396.xml"/><Relationship Id="rId62" Type="http://schemas.openxmlformats.org/officeDocument/2006/relationships/tags" Target="../tags/tag404.xml"/><Relationship Id="rId70" Type="http://schemas.openxmlformats.org/officeDocument/2006/relationships/tags" Target="../tags/tag412.xml"/><Relationship Id="rId75" Type="http://schemas.openxmlformats.org/officeDocument/2006/relationships/tags" Target="../tags/tag417.xml"/><Relationship Id="rId83" Type="http://schemas.openxmlformats.org/officeDocument/2006/relationships/image" Target="../media/image16.png"/><Relationship Id="rId1" Type="http://schemas.openxmlformats.org/officeDocument/2006/relationships/tags" Target="../tags/tag343.xml"/><Relationship Id="rId6" Type="http://schemas.openxmlformats.org/officeDocument/2006/relationships/tags" Target="../tags/tag348.xml"/><Relationship Id="rId15" Type="http://schemas.openxmlformats.org/officeDocument/2006/relationships/tags" Target="../tags/tag357.xml"/><Relationship Id="rId23" Type="http://schemas.openxmlformats.org/officeDocument/2006/relationships/tags" Target="../tags/tag365.xml"/><Relationship Id="rId28" Type="http://schemas.openxmlformats.org/officeDocument/2006/relationships/tags" Target="../tags/tag370.xml"/><Relationship Id="rId36" Type="http://schemas.openxmlformats.org/officeDocument/2006/relationships/tags" Target="../tags/tag378.xml"/><Relationship Id="rId49" Type="http://schemas.openxmlformats.org/officeDocument/2006/relationships/tags" Target="../tags/tag391.xml"/><Relationship Id="rId57" Type="http://schemas.openxmlformats.org/officeDocument/2006/relationships/tags" Target="../tags/tag399.xml"/><Relationship Id="rId10" Type="http://schemas.openxmlformats.org/officeDocument/2006/relationships/tags" Target="../tags/tag352.xml"/><Relationship Id="rId31" Type="http://schemas.openxmlformats.org/officeDocument/2006/relationships/tags" Target="../tags/tag373.xml"/><Relationship Id="rId44" Type="http://schemas.openxmlformats.org/officeDocument/2006/relationships/tags" Target="../tags/tag386.xml"/><Relationship Id="rId52" Type="http://schemas.openxmlformats.org/officeDocument/2006/relationships/tags" Target="../tags/tag394.xml"/><Relationship Id="rId60" Type="http://schemas.openxmlformats.org/officeDocument/2006/relationships/tags" Target="../tags/tag402.xml"/><Relationship Id="rId65" Type="http://schemas.openxmlformats.org/officeDocument/2006/relationships/tags" Target="../tags/tag407.xml"/><Relationship Id="rId73" Type="http://schemas.openxmlformats.org/officeDocument/2006/relationships/tags" Target="../tags/tag415.xml"/><Relationship Id="rId78" Type="http://schemas.openxmlformats.org/officeDocument/2006/relationships/tags" Target="../tags/tag420.xml"/><Relationship Id="rId81" Type="http://schemas.openxmlformats.org/officeDocument/2006/relationships/slideLayout" Target="../slideLayouts/slideLayout32.xml"/><Relationship Id="rId4" Type="http://schemas.openxmlformats.org/officeDocument/2006/relationships/tags" Target="../tags/tag346.xml"/><Relationship Id="rId9" Type="http://schemas.openxmlformats.org/officeDocument/2006/relationships/tags" Target="../tags/tag351.xml"/><Relationship Id="rId13" Type="http://schemas.openxmlformats.org/officeDocument/2006/relationships/tags" Target="../tags/tag355.xml"/><Relationship Id="rId18" Type="http://schemas.openxmlformats.org/officeDocument/2006/relationships/tags" Target="../tags/tag360.xml"/><Relationship Id="rId39" Type="http://schemas.openxmlformats.org/officeDocument/2006/relationships/tags" Target="../tags/tag381.xml"/><Relationship Id="rId34" Type="http://schemas.openxmlformats.org/officeDocument/2006/relationships/tags" Target="../tags/tag376.xml"/><Relationship Id="rId50" Type="http://schemas.openxmlformats.org/officeDocument/2006/relationships/tags" Target="../tags/tag392.xml"/><Relationship Id="rId55" Type="http://schemas.openxmlformats.org/officeDocument/2006/relationships/tags" Target="../tags/tag397.xml"/><Relationship Id="rId76" Type="http://schemas.openxmlformats.org/officeDocument/2006/relationships/tags" Target="../tags/tag418.xml"/><Relationship Id="rId7" Type="http://schemas.openxmlformats.org/officeDocument/2006/relationships/tags" Target="../tags/tag349.xml"/><Relationship Id="rId71" Type="http://schemas.openxmlformats.org/officeDocument/2006/relationships/tags" Target="../tags/tag413.xml"/><Relationship Id="rId2" Type="http://schemas.openxmlformats.org/officeDocument/2006/relationships/tags" Target="../tags/tag344.xml"/><Relationship Id="rId29" Type="http://schemas.openxmlformats.org/officeDocument/2006/relationships/tags" Target="../tags/tag371.xml"/><Relationship Id="rId24" Type="http://schemas.openxmlformats.org/officeDocument/2006/relationships/tags" Target="../tags/tag366.xml"/><Relationship Id="rId40" Type="http://schemas.openxmlformats.org/officeDocument/2006/relationships/tags" Target="../tags/tag382.xml"/><Relationship Id="rId45" Type="http://schemas.openxmlformats.org/officeDocument/2006/relationships/tags" Target="../tags/tag387.xml"/><Relationship Id="rId66" Type="http://schemas.openxmlformats.org/officeDocument/2006/relationships/tags" Target="../tags/tag408.xml"/></Relationships>
</file>

<file path=ppt/slides/_rels/slide80.xml.rels><?xml version="1.0" encoding="UTF-8" standalone="yes"?>
<Relationships xmlns="http://schemas.openxmlformats.org/package/2006/relationships"><Relationship Id="rId8" Type="http://schemas.openxmlformats.org/officeDocument/2006/relationships/tags" Target="../tags/tag1037.xml"/><Relationship Id="rId13" Type="http://schemas.openxmlformats.org/officeDocument/2006/relationships/image" Target="../media/image84.png"/><Relationship Id="rId3" Type="http://schemas.openxmlformats.org/officeDocument/2006/relationships/tags" Target="../tags/tag1032.xml"/><Relationship Id="rId7" Type="http://schemas.openxmlformats.org/officeDocument/2006/relationships/tags" Target="../tags/tag1036.xml"/><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tags" Target="../tags/tag1031.xml"/><Relationship Id="rId16" Type="http://schemas.openxmlformats.org/officeDocument/2006/relationships/image" Target="../media/image87.png"/><Relationship Id="rId1" Type="http://schemas.openxmlformats.org/officeDocument/2006/relationships/tags" Target="../tags/tag1030.xml"/><Relationship Id="rId6" Type="http://schemas.openxmlformats.org/officeDocument/2006/relationships/tags" Target="../tags/tag1035.xml"/><Relationship Id="rId11" Type="http://schemas.openxmlformats.org/officeDocument/2006/relationships/notesSlide" Target="../notesSlides/notesSlide73.xml"/><Relationship Id="rId5" Type="http://schemas.openxmlformats.org/officeDocument/2006/relationships/tags" Target="../tags/tag1034.xml"/><Relationship Id="rId15" Type="http://schemas.openxmlformats.org/officeDocument/2006/relationships/image" Target="../media/image86.png"/><Relationship Id="rId10" Type="http://schemas.openxmlformats.org/officeDocument/2006/relationships/slideLayout" Target="../slideLayouts/slideLayout32.xml"/><Relationship Id="rId4" Type="http://schemas.openxmlformats.org/officeDocument/2006/relationships/tags" Target="../tags/tag1033.xml"/><Relationship Id="rId9" Type="http://schemas.openxmlformats.org/officeDocument/2006/relationships/tags" Target="../tags/tag1038.xml"/><Relationship Id="rId1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tags" Target="../tags/tag1041.xml"/><Relationship Id="rId2" Type="http://schemas.openxmlformats.org/officeDocument/2006/relationships/tags" Target="../tags/tag1040.xml"/><Relationship Id="rId1" Type="http://schemas.openxmlformats.org/officeDocument/2006/relationships/tags" Target="../tags/tag1039.xml"/><Relationship Id="rId5" Type="http://schemas.openxmlformats.org/officeDocument/2006/relationships/notesSlide" Target="../notesSlides/notesSlide74.xml"/><Relationship Id="rId4"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tags" Target="../tags/tag430.xml"/><Relationship Id="rId13" Type="http://schemas.openxmlformats.org/officeDocument/2006/relationships/image" Target="../media/image14.png"/><Relationship Id="rId3" Type="http://schemas.openxmlformats.org/officeDocument/2006/relationships/tags" Target="../tags/tag425.xml"/><Relationship Id="rId7" Type="http://schemas.openxmlformats.org/officeDocument/2006/relationships/tags" Target="../tags/tag429.xml"/><Relationship Id="rId12" Type="http://schemas.openxmlformats.org/officeDocument/2006/relationships/image" Target="../media/image13.png"/><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image" Target="../media/image12.png"/><Relationship Id="rId5" Type="http://schemas.openxmlformats.org/officeDocument/2006/relationships/tags" Target="../tags/tag427.xml"/><Relationship Id="rId10" Type="http://schemas.openxmlformats.org/officeDocument/2006/relationships/notesSlide" Target="../notesSlides/notesSlide9.xml"/><Relationship Id="rId4" Type="http://schemas.openxmlformats.org/officeDocument/2006/relationships/tags" Target="../tags/tag426.xml"/><Relationship Id="rId9" Type="http://schemas.openxmlformats.org/officeDocument/2006/relationships/slideLayout" Target="../slideLayouts/slideLayout28.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2"/>
            </p:custDataLst>
          </p:nvPr>
        </p:nvSpPr>
        <p:spPr>
          <a:xfrm>
            <a:off x="6624325" y="11"/>
            <a:ext cx="5567680" cy="521970"/>
          </a:xfrm>
          <a:prstGeom prst="rect">
            <a:avLst/>
          </a:prstGeom>
          <a:noFill/>
        </p:spPr>
        <p:txBody>
          <a:bodyPr wrap="none" rtlCol="0">
            <a:spAutoFit/>
          </a:bodyPr>
          <a:lstStyle/>
          <a:p>
            <a:pPr algn="ctr"/>
            <a:r>
              <a:rPr lang="en-US" altLang="zh-CN" sz="2800" b="1" spc="200" dirty="0">
                <a:gradFill>
                  <a:gsLst>
                    <a:gs pos="0">
                      <a:schemeClr val="accent1">
                        <a:lumMod val="20000"/>
                        <a:lumOff val="80000"/>
                      </a:schemeClr>
                    </a:gs>
                    <a:gs pos="52000">
                      <a:schemeClr val="accent2">
                        <a:lumMod val="20000"/>
                        <a:lumOff val="80000"/>
                      </a:schemeClr>
                    </a:gs>
                    <a:gs pos="100000">
                      <a:schemeClr val="accent3">
                        <a:lumMod val="20000"/>
                        <a:lumOff val="80000"/>
                      </a:schemeClr>
                    </a:gs>
                  </a:gsLst>
                  <a:lin ang="5400000"/>
                </a:gradFill>
                <a:effectLst/>
                <a:cs typeface="微软雅黑" panose="020B0503020204020204" pitchFamily="34" charset="-122"/>
              </a:rPr>
              <a:t>2026年全国安全生产月动员培训</a:t>
            </a:r>
          </a:p>
        </p:txBody>
      </p:sp>
      <p:sp>
        <p:nvSpPr>
          <p:cNvPr id="7" name="标题"/>
          <p:cNvSpPr>
            <a:spLocks noGrp="1"/>
          </p:cNvSpPr>
          <p:nvPr>
            <p:ph type="ctrTitle"/>
            <p:custDataLst>
              <p:tags r:id="rId3"/>
            </p:custDataLst>
          </p:nvPr>
        </p:nvSpPr>
        <p:spPr>
          <a:xfrm>
            <a:off x="157367" y="1061838"/>
            <a:ext cx="9195849" cy="2284774"/>
          </a:xfrm>
        </p:spPr>
        <p:txBody>
          <a:bodyPr>
            <a:normAutofit/>
          </a:bodyPr>
          <a:lstStyle/>
          <a:p>
            <a:pPr>
              <a:spcBef>
                <a:spcPts val="0"/>
              </a:spcBef>
              <a:buSzPct val="100000"/>
            </a:pPr>
            <a:r>
              <a:rPr lang="zh-CN" altLang="en-US" dirty="0"/>
              <a:t>人人讲安全 个个会应急</a:t>
            </a:r>
            <a:br>
              <a:rPr lang="en-US" altLang="zh-CN" dirty="0"/>
            </a:br>
            <a:r>
              <a:rPr lang="en-US" altLang="zh-CN" dirty="0"/>
              <a:t>—</a:t>
            </a:r>
            <a:r>
              <a:rPr lang="zh-CN" altLang="en-US" dirty="0"/>
              <a:t>排查整治风险隐患</a:t>
            </a:r>
          </a:p>
        </p:txBody>
      </p:sp>
      <p:sp>
        <p:nvSpPr>
          <p:cNvPr id="8" name="副标题"/>
          <p:cNvSpPr>
            <a:spLocks noGrp="1"/>
          </p:cNvSpPr>
          <p:nvPr>
            <p:ph type="subTitle" idx="1"/>
            <p:custDataLst>
              <p:tags r:id="rId4"/>
            </p:custDataLst>
          </p:nvPr>
        </p:nvSpPr>
        <p:spPr>
          <a:xfrm>
            <a:off x="1133306" y="3758115"/>
            <a:ext cx="6372354" cy="972000"/>
          </a:xfrm>
        </p:spPr>
        <p:txBody>
          <a:bodyPr>
            <a:scene3d>
              <a:camera prst="orthographicFront"/>
              <a:lightRig rig="threePt" dir="t"/>
            </a:scene3d>
          </a:bodyPr>
          <a:lstStyle/>
          <a:p>
            <a:pPr marL="0" indent="0" algn="l">
              <a:lnSpc>
                <a:spcPct val="100000"/>
              </a:lnSpc>
              <a:spcBef>
                <a:spcPts val="1000"/>
              </a:spcBef>
              <a:spcAft>
                <a:spcPts val="0"/>
              </a:spcAft>
              <a:buSzPct val="100000"/>
            </a:pPr>
            <a:r>
              <a:rPr lang="zh-CN" altLang="en-US" sz="3600" dirty="0">
                <a:ln/>
                <a:gradFill>
                  <a:gsLst>
                    <a:gs pos="2000">
                      <a:srgbClr val="EDE9CE"/>
                    </a:gs>
                    <a:gs pos="68000">
                      <a:srgbClr val="F4DE7B"/>
                    </a:gs>
                    <a:gs pos="100000">
                      <a:srgbClr val="FACF28"/>
                    </a:gs>
                  </a:gsLst>
                  <a:lin ang="16200000" scaled="1"/>
                </a:gradFill>
                <a:effectLst>
                  <a:reflection blurRad="6350" stA="53000" endA="300" endPos="35500" dir="5400000" sy="-90000" algn="bl" rotWithShape="0"/>
                </a:effectLst>
                <a:sym typeface="+mn-ea"/>
              </a:rPr>
              <a:t>第25个全国安全生产月</a:t>
            </a:r>
          </a:p>
        </p:txBody>
      </p:sp>
      <p:sp>
        <p:nvSpPr>
          <p:cNvPr id="3" name="平行四边形 2"/>
          <p:cNvSpPr/>
          <p:nvPr>
            <p:custDataLst>
              <p:tags r:id="rId5"/>
            </p:custDataLst>
          </p:nvPr>
        </p:nvSpPr>
        <p:spPr>
          <a:xfrm>
            <a:off x="1405455" y="4372981"/>
            <a:ext cx="2775131" cy="169869"/>
          </a:xfrm>
          <a:prstGeom prst="parallelogram">
            <a:avLst/>
          </a:prstGeom>
          <a:gradFill flip="none" rotWithShape="1">
            <a:gsLst>
              <a:gs pos="0">
                <a:schemeClr val="accent1">
                  <a:alpha val="42000"/>
                </a:schemeClr>
              </a:gs>
              <a:gs pos="100000">
                <a:schemeClr val="accent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endParaRPr>
          </a:p>
        </p:txBody>
      </p:sp>
      <p:pic>
        <p:nvPicPr>
          <p:cNvPr id="6" name="Two Steps From Hell - Star Sky - Instrumental">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29495" y="1410923"/>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1" repeatCount="indefinite"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10"/>
          <a:stretch>
            <a:fillRect/>
          </a:stretch>
        </p:blipFill>
        <p:spPr>
          <a:xfrm>
            <a:off x="4987067" y="366684"/>
            <a:ext cx="2246852" cy="1647691"/>
          </a:xfrm>
          <a:prstGeom prst="rect">
            <a:avLst/>
          </a:prstGeom>
        </p:spPr>
      </p:pic>
      <p:pic>
        <p:nvPicPr>
          <p:cNvPr id="5" name="图片 4"/>
          <p:cNvPicPr>
            <a:picLocks noChangeAspect="1"/>
          </p:cNvPicPr>
          <p:nvPr>
            <p:custDataLst>
              <p:tags r:id="rId3"/>
            </p:custDataLst>
          </p:nvPr>
        </p:nvPicPr>
        <p:blipFill>
          <a:blip r:embed="rId11"/>
          <a:stretch>
            <a:fillRect/>
          </a:stretch>
        </p:blipFill>
        <p:spPr>
          <a:xfrm flipH="1">
            <a:off x="3023383" y="4922035"/>
            <a:ext cx="8096644" cy="1688653"/>
          </a:xfrm>
          <a:prstGeom prst="rect">
            <a:avLst/>
          </a:prstGeom>
        </p:spPr>
      </p:pic>
      <p:pic>
        <p:nvPicPr>
          <p:cNvPr id="14" name="图片 13"/>
          <p:cNvPicPr>
            <a:picLocks noChangeAspect="1"/>
          </p:cNvPicPr>
          <p:nvPr>
            <p:custDataLst>
              <p:tags r:id="rId4"/>
            </p:custDataLst>
          </p:nvPr>
        </p:nvPicPr>
        <p:blipFill>
          <a:blip r:embed="rId12"/>
          <a:stretch>
            <a:fillRect/>
          </a:stretch>
        </p:blipFill>
        <p:spPr>
          <a:xfrm>
            <a:off x="0" y="5369493"/>
            <a:ext cx="12192000" cy="1488508"/>
          </a:xfrm>
          <a:prstGeom prst="rect">
            <a:avLst/>
          </a:prstGeom>
        </p:spPr>
      </p:pic>
      <p:pic>
        <p:nvPicPr>
          <p:cNvPr id="15" name="图片 14"/>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30736" y="4576406"/>
            <a:ext cx="3157416" cy="2121543"/>
          </a:xfrm>
          <a:prstGeom prst="rect">
            <a:avLst/>
          </a:prstGeom>
          <a:effectLst>
            <a:outerShdw blurRad="50800" dist="38100" dir="2700000" algn="tl" rotWithShape="0">
              <a:srgbClr val="246E88">
                <a:alpha val="36000"/>
              </a:srgbClr>
            </a:outerShdw>
          </a:effectLst>
        </p:spPr>
      </p:pic>
      <p:sp>
        <p:nvSpPr>
          <p:cNvPr id="4" name="标题"/>
          <p:cNvSpPr>
            <a:spLocks noGrp="1"/>
          </p:cNvSpPr>
          <p:nvPr>
            <p:ph type="title"/>
            <p:custDataLst>
              <p:tags r:id="rId6"/>
            </p:custDataLst>
          </p:nvPr>
        </p:nvSpPr>
        <p:spPr/>
        <p:txBody>
          <a:bodyPr/>
          <a:lstStyle/>
          <a:p>
            <a:pPr marL="0" indent="0" algn="ctr">
              <a:lnSpc>
                <a:spcPct val="100000"/>
              </a:lnSpc>
              <a:spcBef>
                <a:spcPts val="0"/>
              </a:spcBef>
              <a:spcAft>
                <a:spcPts val="0"/>
              </a:spcAft>
              <a:buSzPct val="100000"/>
            </a:pPr>
            <a:r>
              <a:rPr lang="zh-CN" altLang="en-US" sz="6000" dirty="0">
                <a:sym typeface="+mn-ea"/>
              </a:rPr>
              <a:t>安全生产治本攻坚三年行动方案亮点工作</a:t>
            </a:r>
          </a:p>
        </p:txBody>
      </p:sp>
      <p:sp>
        <p:nvSpPr>
          <p:cNvPr id="2" name="节编号"/>
          <p:cNvSpPr>
            <a:spLocks noGrp="1"/>
          </p:cNvSpPr>
          <p:nvPr>
            <p:ph type="body" sz="quarter" idx="13"/>
            <p:custDataLst>
              <p:tags r:id="rId7"/>
            </p:custDataLst>
          </p:nvPr>
        </p:nvSpPr>
        <p:spPr/>
        <p:txBody>
          <a:bodyPr/>
          <a:lstStyle/>
          <a:p>
            <a:r>
              <a:rPr lang="zh-CN" altLang="en-US"/>
              <a:t>第三章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750" fill="hold"/>
                                        <p:tgtEl>
                                          <p:spTgt spid="15"/>
                                        </p:tgtEl>
                                        <p:attrNameLst>
                                          <p:attrName>ppt_w</p:attrName>
                                        </p:attrNameLst>
                                      </p:cBhvr>
                                      <p:tavLst>
                                        <p:tav tm="0">
                                          <p:val>
                                            <p:fltVal val="0"/>
                                          </p:val>
                                        </p:tav>
                                        <p:tav tm="100000">
                                          <p:val>
                                            <p:strVal val="#ppt_w"/>
                                          </p:val>
                                        </p:tav>
                                      </p:tavLst>
                                    </p:anim>
                                    <p:anim calcmode="lin" valueType="num">
                                      <p:cBhvr>
                                        <p:cTn id="16" dur="750" fill="hold"/>
                                        <p:tgtEl>
                                          <p:spTgt spid="15"/>
                                        </p:tgtEl>
                                        <p:attrNameLst>
                                          <p:attrName>ppt_h</p:attrName>
                                        </p:attrNameLst>
                                      </p:cBhvr>
                                      <p:tavLst>
                                        <p:tav tm="0">
                                          <p:val>
                                            <p:fltVal val="0"/>
                                          </p:val>
                                        </p:tav>
                                        <p:tav tm="100000">
                                          <p:val>
                                            <p:strVal val="#ppt_h"/>
                                          </p:val>
                                        </p:tav>
                                      </p:tavLst>
                                    </p:anim>
                                    <p:animEffect transition="in" filter="fade">
                                      <p:cBhvr>
                                        <p:cTn id="17" dur="750"/>
                                        <p:tgtEl>
                                          <p:spTgt spid="15"/>
                                        </p:tgtEl>
                                      </p:cBhvr>
                                    </p:animEffect>
                                  </p:childTnLst>
                                </p:cTn>
                              </p:par>
                            </p:childTnLst>
                          </p:cTn>
                        </p:par>
                        <p:par>
                          <p:cTn id="18" fill="hold">
                            <p:stCondLst>
                              <p:cond delay="2000"/>
                            </p:stCondLst>
                            <p:childTnLst>
                              <p:par>
                                <p:cTn id="19" presetID="26" presetClass="emph" presetSubtype="0" fill="hold" nodeType="afterEffect">
                                  <p:stCondLst>
                                    <p:cond delay="0"/>
                                  </p:stCondLst>
                                  <p:childTnLst>
                                    <p:animEffect transition="out" filter="fade">
                                      <p:cBhvr>
                                        <p:cTn id="20" dur="500" tmFilter="0, 0; .2, .5; .8, .5; 1, 0"/>
                                        <p:tgtEl>
                                          <p:spTgt spid="15"/>
                                        </p:tgtEl>
                                      </p:cBhvr>
                                    </p:animEffect>
                                    <p:animScale>
                                      <p:cBhvr>
                                        <p:cTn id="21" dur="250" fill="hold"/>
                                        <p:tgtEl>
                                          <p:spTgt spid="15"/>
                                        </p:tgtEl>
                                      </p:cBhvr>
                                      <p:by x="105000" y="105000"/>
                                    </p:animScale>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3252" name="Picture 9" descr="F:\C\PPT\导图\19\6.png"/>
          <p:cNvPicPr>
            <a:picLocks noChangeAspect="1"/>
          </p:cNvPicPr>
          <p:nvPr>
            <p:custDataLst>
              <p:tags r:id="rId6"/>
            </p:custDataLst>
          </p:nvPr>
        </p:nvPicPr>
        <p:blipFill>
          <a:blip r:embed="rId10"/>
          <a:srcRect l="39322" t="71718"/>
          <a:stretch>
            <a:fillRect/>
          </a:stretch>
        </p:blipFill>
        <p:spPr>
          <a:xfrm>
            <a:off x="4794250" y="4918075"/>
            <a:ext cx="7396163" cy="1939925"/>
          </a:xfrm>
          <a:prstGeom prst="rect">
            <a:avLst/>
          </a:prstGeom>
          <a:noFill/>
          <a:ln w="9525">
            <a:noFill/>
          </a:ln>
        </p:spPr>
      </p:pic>
      <p:sp>
        <p:nvSpPr>
          <p:cNvPr id="14" name="TextBox 9"/>
          <p:cNvSpPr txBox="1"/>
          <p:nvPr>
            <p:custDataLst>
              <p:tags r:id="rId7"/>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8"/>
            </p:custDataLst>
          </p:nvPr>
        </p:nvSpPr>
        <p:spPr>
          <a:xfrm>
            <a:off x="644208" y="1012190"/>
            <a:ext cx="10985500" cy="4954270"/>
          </a:xfrm>
          <a:prstGeom prst="rect">
            <a:avLst/>
          </a:prstGeom>
          <a:solidFill>
            <a:schemeClr val="bg1"/>
          </a:solidFill>
        </p:spPr>
        <p:txBody>
          <a:bodyPr wrap="square">
            <a:norm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a:t>
            </a:r>
            <a:r>
              <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一</a:t>
            </a:r>
            <a:r>
              <a:rPr kumimoji="0" lang="en-US"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a:t>
            </a:r>
            <a:r>
              <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安全生产治本攻坚三年行动，是在深入学习贯彻习近平总书记关于安全生产的重要指示精神、综合分析研判安全生产面临形势和任务基础上作出的战略安排</a:t>
            </a: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Arial" panose="020B0604020202020204" pitchFamily="34" charset="0"/>
              </a:rPr>
              <a:t>    </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习近平总书记高度重视安全生产工作，多次作出重要指示批示，近期又针对一些地方接连发生重特大事故作出重要指示，强调“人民至上、生命至上”，要求坚决克服麻痹思想和侥幸心理，进一步压实安全生产责任，推进安全生产风险专项整治，加强重点行业领域安全监管，从根本上消除事故隐患、从根本上解决问题。习近平总书记关于安全生产工作的系列重要指示批示响鼓重锤、语重心长，为深入实施安全生产治本攻坚三年行动提供了根本遵循、注入了强大动力。同时，近年来，我国生产安全事故起数和死亡人数逐年下降，但安全生产面临的不稳定不确定因素依然较多，特别是去年以来一些地区和行业领域接连发生重特大和有影响的生产安全事故，暴露出一些地方、部门和企业单位在统筹发展和安全方面还存在一定差距，安全基础不够牢固，本质安全水平总体不高，给人民群众生命财产造成重大损失，教训十分惨痛，需要我们聚焦当前制约安全生产的深层次矛盾和问题，深入实施一批“人防、技防、工程防、管理防”措施，在安全理念、安全责任、安全规划、安全法治、安全标准、安全科技、安全工程、安全素质等方面补短板、强弱项，推动公共安全治理模式向事前预防转型，坚决遏制重特大事故发生。</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3252" name="Picture 9" descr="F:\C\PPT\导图\19\6.png"/>
          <p:cNvPicPr>
            <a:picLocks noChangeAspect="1"/>
          </p:cNvPicPr>
          <p:nvPr>
            <p:custDataLst>
              <p:tags r:id="rId6"/>
            </p:custDataLst>
          </p:nvPr>
        </p:nvPicPr>
        <p:blipFill>
          <a:blip r:embed="rId10"/>
          <a:srcRect l="39322" t="71718"/>
          <a:stretch>
            <a:fillRect/>
          </a:stretch>
        </p:blipFill>
        <p:spPr>
          <a:xfrm>
            <a:off x="4794250" y="4918075"/>
            <a:ext cx="7396163" cy="1939925"/>
          </a:xfrm>
          <a:prstGeom prst="rect">
            <a:avLst/>
          </a:prstGeom>
          <a:noFill/>
          <a:ln w="9525">
            <a:noFill/>
          </a:ln>
        </p:spPr>
      </p:pic>
      <p:sp>
        <p:nvSpPr>
          <p:cNvPr id="14" name="TextBox 9"/>
          <p:cNvSpPr txBox="1"/>
          <p:nvPr>
            <p:custDataLst>
              <p:tags r:id="rId7"/>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8"/>
            </p:custDataLst>
          </p:nvPr>
        </p:nvSpPr>
        <p:spPr>
          <a:xfrm>
            <a:off x="644208" y="1012190"/>
            <a:ext cx="10985500" cy="3846195"/>
          </a:xfrm>
          <a:prstGeom prst="rect">
            <a:avLst/>
          </a:prstGeom>
          <a:solidFill>
            <a:schemeClr val="bg1"/>
          </a:solidFill>
        </p:spPr>
        <p:txBody>
          <a:bodyPr wrap="square">
            <a:norm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a:t>
            </a:r>
            <a:r>
              <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二</a:t>
            </a:r>
            <a:r>
              <a:rPr kumimoji="0" lang="en-US"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a:t>
            </a:r>
            <a:r>
              <a:rPr lang="en-US" altLang="zh-CN" sz="2400" b="1" spc="40" noProof="0" dirty="0">
                <a:ln>
                  <a:noFill/>
                </a:ln>
                <a:solidFill>
                  <a:schemeClr val="accent1">
                    <a:lumMod val="50000"/>
                  </a:schemeClr>
                </a:solidFill>
                <a:effectLst/>
                <a:uLnTx/>
                <a:uFillTx/>
                <a:cs typeface="微软雅黑" panose="020B0503020204020204" pitchFamily="34" charset="-122"/>
                <a:sym typeface="+mn-ea"/>
              </a:rPr>
              <a:t>形成了“1+31”的安全生产治本攻坚行动总体框架</a:t>
            </a:r>
          </a:p>
          <a:p>
            <a:pPr marL="0" marR="0" lvl="0" indent="0" algn="just" defTabSz="914400" rtl="0" eaLnBrk="0" fontAlgn="base" latinLnBrk="0" hangingPunct="0">
              <a:lnSpc>
                <a:spcPct val="100000"/>
              </a:lnSpc>
              <a:spcBef>
                <a:spcPct val="0"/>
              </a:spcBef>
              <a:spcAft>
                <a:spcPts val="0"/>
              </a:spcAft>
              <a:buClrTx/>
              <a:buSzTx/>
              <a:buFontTx/>
              <a:buNone/>
              <a:defRPr/>
            </a:pPr>
            <a:endPar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lang="en-US" sz="28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400" b="0" i="0" u="none" strike="noStrike" kern="1200" cap="none" spc="40" normalizeH="0" baseline="0" noProof="0" dirty="0">
                <a:ln>
                  <a:noFill/>
                </a:ln>
                <a:solidFill>
                  <a:schemeClr val="tx1"/>
                </a:solidFill>
                <a:effectLst/>
                <a:uLnTx/>
                <a:uFillTx/>
                <a:cs typeface="微软雅黑" panose="020B0503020204020204" pitchFamily="34" charset="-122"/>
              </a:rPr>
              <a:t>《方案》共提出了8个方面20条具体措施，同时国务院安委会办公室集中印发了各部门牵头制定的31个部门子方案，形成了“1+31”的安全生产治本攻坚行动总体框架，推动各地区、各有关部门和单位利用三年时间，深入开展生产经营单位主要负责人安全教育培训、重大事故隐患判定标准体系提升、重大事故隐患动态清零、安全科技支撑和工程治理、生产经营单位从业人员安全素质能力提升、生产经营单位安全管理体系建设、安全生产精准执法和帮扶、全民安全素质提升“八大行动”，不断提升本质安全水平，加快推进安全生产治理体系和治理能力现代化，努力推进高质量发展和高水平安全良性互动。</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9"/>
          <p:cNvSpPr txBox="1"/>
          <p:nvPr>
            <p:custDataLst>
              <p:tags r:id="rId6"/>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7"/>
            </p:custDataLst>
          </p:nvPr>
        </p:nvSpPr>
        <p:spPr>
          <a:xfrm>
            <a:off x="644208" y="1012190"/>
            <a:ext cx="10985500" cy="5507990"/>
          </a:xfrm>
          <a:prstGeom prst="rect">
            <a:avLst/>
          </a:prstGeom>
          <a:solidFill>
            <a:schemeClr val="bg1"/>
          </a:solidFill>
        </p:spPr>
        <p:txBody>
          <a:bodyPr wrap="square">
            <a:norm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a:t>
            </a:r>
            <a:r>
              <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三</a:t>
            </a:r>
            <a:r>
              <a:rPr kumimoji="0" lang="en-US"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a:t>
            </a:r>
            <a:r>
              <a:rPr kumimoji="0" lang="zh-CN" altLang="en-US"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重点</a:t>
            </a:r>
            <a:r>
              <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推动“人防、技防、工程防、管理防”</a:t>
            </a:r>
          </a:p>
          <a:p>
            <a:pPr marL="0" marR="0" lvl="0" indent="0" algn="just" defTabSz="914400" rtl="0" eaLnBrk="0" fontAlgn="base" latinLnBrk="0" hangingPunct="0">
              <a:lnSpc>
                <a:spcPct val="100000"/>
              </a:lnSpc>
              <a:spcBef>
                <a:spcPct val="0"/>
              </a:spcBef>
              <a:spcAft>
                <a:spcPts val="0"/>
              </a:spcAft>
              <a:buClrTx/>
              <a:buSzTx/>
              <a:buFontTx/>
              <a:buNone/>
              <a:defRPr/>
            </a:pPr>
            <a:endPar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Arial" panose="020B0604020202020204" pitchFamily="34" charset="0"/>
              </a:rPr>
              <a:t>    </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当前，生产安全事故屡屡发生，既有人为因素的“软肋”，也有环境和设施设备的“硬伤”。此次三年行动紧紧围绕提高企业“人、机、环、管”4个要素的质量，部署实施一批“人防、技防、工程防、管理防”措施，既提升企业安全生产水平、又促进企业高质量发展。</a:t>
            </a: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000" b="0" i="0" u="none" strike="noStrike" kern="1200" cap="none" spc="40" normalizeH="0" baseline="0" noProof="0" dirty="0">
                <a:ln>
                  <a:noFill/>
                </a:ln>
                <a:solidFill>
                  <a:schemeClr val="tx1"/>
                </a:solidFill>
                <a:effectLst/>
                <a:uLnTx/>
                <a:uFillTx/>
                <a:cs typeface="Arial" panose="020B0604020202020204" pitchFamily="34" charset="0"/>
              </a:rPr>
              <a:t>    </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人防”方面，要开展生产经营单位主要负责人安全教育培训和从业人员安全素质能力提升两个行动，将“中央党校主课堂+各地区分课堂”培训模式从化工、燃气扩展到矿山、消防、工贸等重点行业领域，分年度对主要负责人集中培训教育。各地区、各行业要组织对未覆盖到的行业领域企业主要负责人开展安全教育培训。严格生产经营单位“三类重点人员”安全生产培训考核，严格电气焊作业等特种作业人员管理。2025年对安全生产培训机构进行清理整顿，确保从业人员培训质量。“技防”和“工程防”方面，要开展安全科技支撑和工程治理行动，加大高危行业领域安全风险监测预警系统建设应用和升级改造力度，大力推进“机械化换人、自动化减人”，淘汰落后工艺和设备。深入开展老旧场所消防设施升级改造、公路安全生命防护工程建设、水库除险加固、电梯安全筑底、铁路平交道口改造、应急逃生出口和消防车通道打通等工程治理行动。“管理防”方面，要开展生产经营单位安全管理体系建设行动，结合国际通用安全管理体系，建立完善中国特色的安全生产管理体系，分别制定大中型以及小微企业安全生产标准化管理体系基本规范，打造一批安全生产标准化标杆企业单位，落实达标企业正向激励政策。</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9"/>
          <p:cNvSpPr txBox="1"/>
          <p:nvPr>
            <p:custDataLst>
              <p:tags r:id="rId6"/>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7"/>
            </p:custDataLst>
          </p:nvPr>
        </p:nvSpPr>
        <p:spPr>
          <a:xfrm>
            <a:off x="492760" y="890270"/>
            <a:ext cx="11222355" cy="5877560"/>
          </a:xfrm>
          <a:prstGeom prst="rect">
            <a:avLst/>
          </a:prstGeom>
          <a:solidFill>
            <a:schemeClr val="bg1"/>
          </a:solidFill>
        </p:spPr>
        <p:txBody>
          <a:bodyPr wrap="square">
            <a:normAutofit/>
          </a:bodyPr>
          <a:lstStyle/>
          <a:p>
            <a:pPr marL="0" marR="0" lvl="0" algn="just" defTabSz="914400" rtl="0" eaLnBrk="0" fontAlgn="base" latinLnBrk="0" hangingPunct="0">
              <a:lnSpc>
                <a:spcPct val="100000"/>
              </a:lnSpc>
              <a:spcAft>
                <a:spcPts val="0"/>
              </a:spcAft>
              <a:buClrTx/>
              <a:buSzTx/>
              <a:buFontTx/>
              <a:buNone/>
              <a:defRPr/>
            </a:pPr>
            <a:r>
              <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(四)有效</a:t>
            </a:r>
            <a:r>
              <a:rPr lang="zh-CN" altLang="zh-CN" sz="2400" b="1" spc="40" noProof="0" dirty="0">
                <a:ln>
                  <a:noFill/>
                </a:ln>
                <a:solidFill>
                  <a:schemeClr val="accent1">
                    <a:lumMod val="50000"/>
                  </a:schemeClr>
                </a:solidFill>
                <a:effectLst/>
                <a:uLnTx/>
                <a:uFillTx/>
                <a:cs typeface="微软雅黑" panose="020B0503020204020204" pitchFamily="34" charset="-122"/>
                <a:sym typeface="+mn-ea"/>
              </a:rPr>
              <a:t>承接</a:t>
            </a:r>
            <a:r>
              <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重大事故隐患排查整治</a:t>
            </a:r>
            <a:r>
              <a:rPr lang="zh-CN" altLang="zh-CN" sz="2400" b="1" spc="40" noProof="0" dirty="0">
                <a:ln>
                  <a:noFill/>
                </a:ln>
                <a:solidFill>
                  <a:schemeClr val="accent1">
                    <a:lumMod val="50000"/>
                  </a:schemeClr>
                </a:solidFill>
                <a:effectLst/>
                <a:uLnTx/>
                <a:uFillTx/>
                <a:cs typeface="微软雅黑" panose="020B0503020204020204" pitchFamily="34" charset="-122"/>
                <a:sym typeface="+mn-ea"/>
              </a:rPr>
              <a:t>2023行动，部署开展了重大事故隐患判定标准体系提升行动和重大事故隐患动态清零行动。</a:t>
            </a:r>
            <a:endPar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endPar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000" b="0" i="0" u="none" strike="noStrike" kern="1200" cap="none" spc="40" normalizeH="0" baseline="0" noProof="0" dirty="0">
                <a:ln>
                  <a:noFill/>
                </a:ln>
                <a:solidFill>
                  <a:schemeClr val="tx1"/>
                </a:solidFill>
                <a:effectLst/>
                <a:uLnTx/>
                <a:uFillTx/>
                <a:cs typeface="微软雅黑" panose="020B0503020204020204" pitchFamily="34" charset="-122"/>
              </a:rPr>
              <a:t>去年，国务院安委会部署开展了重大事故隐患专项排查整治2023行动，明确了51个行业领域重大事故隐患判定标准和重点检查事项，各地排查重大事故隐患39.52万项（是2020-2022年三年行动期间排查数量的8.1倍），排查质量明显提高。此次治本攻坚三年行动进一步承接2023行动成果，部署开展了重大事故隐患判定标准体系提升行动和重大事故隐患动态清零行动。</a:t>
            </a:r>
          </a:p>
          <a:p>
            <a:pPr marL="0" marR="0" lvl="0" indent="0" algn="just" defTabSz="914400" rtl="0" eaLnBrk="0" fontAlgn="base" latinLnBrk="0" hangingPunct="0">
              <a:lnSpc>
                <a:spcPct val="100000"/>
              </a:lnSpc>
              <a:spcBef>
                <a:spcPct val="0"/>
              </a:spcBef>
              <a:spcAft>
                <a:spcPts val="0"/>
              </a:spcAft>
              <a:buClrTx/>
              <a:buSzTx/>
              <a:buFontTx/>
              <a:buNone/>
              <a:defRPr/>
            </a:pPr>
            <a:endParaRPr kumimoji="0" altLang="zh-CN" sz="2000" b="0" i="0" u="none" strike="noStrike" kern="1200" cap="none" spc="40" normalizeH="0" baseline="0" noProof="0" dirty="0">
              <a:ln>
                <a:noFill/>
              </a:ln>
              <a:solidFill>
                <a:schemeClr val="tx1"/>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0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000" b="0" i="0" u="none" strike="noStrike" kern="1200" cap="none" spc="40" normalizeH="0" baseline="0" noProof="0" dirty="0">
                <a:ln>
                  <a:noFill/>
                </a:ln>
                <a:solidFill>
                  <a:schemeClr val="tx1"/>
                </a:solidFill>
                <a:effectLst/>
                <a:uLnTx/>
                <a:uFillTx/>
                <a:cs typeface="微软雅黑" panose="020B0503020204020204" pitchFamily="34" charset="-122"/>
              </a:rPr>
              <a:t>《方案》提出，要针对新问题、新风险，及时修订完善一批重大事故隐患判定标准。要通过制作视频、标准解读、检查指南等方式，宣传普及标准。要推动企业建立重大事故隐患自查自改常态化机制，企业主要负责人每季度带队至少开展1次检查（高危行业领域每月至少1次），主动消除隐患，不能等靠政府部门为其当“安全保姆”。要建立健全责任倒查机制，对于未开展排查、明明有问题却查不出或者查出后拒不整改等导致重大事故隐患长期存在的，参照事故调查处理，严肃责任追究。要结合中央党校企业主要负责人培训班，对安全监管执法人员开展跟班集中培训，提高监管执法人员能力和水平。要完善政府挂牌督办和部门把关销号等机制，加大专业指导力度。</a:t>
            </a: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0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000" b="0" i="0" u="none" strike="noStrike" kern="1200" cap="none" spc="40" normalizeH="0" baseline="0" noProof="0" dirty="0">
                <a:ln>
                  <a:noFill/>
                </a:ln>
                <a:solidFill>
                  <a:schemeClr val="tx1"/>
                </a:solidFill>
                <a:effectLst/>
                <a:uLnTx/>
                <a:uFillTx/>
                <a:cs typeface="微软雅黑" panose="020B0503020204020204" pitchFamily="34" charset="-122"/>
              </a:rPr>
              <a:t>《方案》要求，2025年底前基本消除2023年及以前排查发现的重大事故隐患存量，2025年底前有效遏制重大事故隐患增量，2026年底前形成重大事故隐患动态清零的常态化机制。</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3252" name="Picture 9" descr="F:\C\PPT\导图\19\6.png"/>
          <p:cNvPicPr>
            <a:picLocks noChangeAspect="1"/>
          </p:cNvPicPr>
          <p:nvPr>
            <p:custDataLst>
              <p:tags r:id="rId6"/>
            </p:custDataLst>
          </p:nvPr>
        </p:nvPicPr>
        <p:blipFill>
          <a:blip r:embed="rId10"/>
          <a:srcRect l="39322" t="71718"/>
          <a:stretch>
            <a:fillRect/>
          </a:stretch>
        </p:blipFill>
        <p:spPr>
          <a:xfrm>
            <a:off x="4794250" y="4918075"/>
            <a:ext cx="7396163" cy="1939925"/>
          </a:xfrm>
          <a:prstGeom prst="rect">
            <a:avLst/>
          </a:prstGeom>
          <a:noFill/>
          <a:ln w="9525">
            <a:noFill/>
          </a:ln>
        </p:spPr>
      </p:pic>
      <p:sp>
        <p:nvSpPr>
          <p:cNvPr id="14" name="TextBox 9"/>
          <p:cNvSpPr txBox="1"/>
          <p:nvPr>
            <p:custDataLst>
              <p:tags r:id="rId7"/>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8"/>
            </p:custDataLst>
          </p:nvPr>
        </p:nvSpPr>
        <p:spPr>
          <a:xfrm>
            <a:off x="644208" y="1012190"/>
            <a:ext cx="10985500" cy="5015865"/>
          </a:xfrm>
          <a:prstGeom prst="rect">
            <a:avLst/>
          </a:prstGeom>
          <a:solidFill>
            <a:schemeClr val="bg1"/>
          </a:solidFill>
        </p:spPr>
        <p:txBody>
          <a:bodyPr wrap="square">
            <a:norm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a:t>
            </a:r>
            <a:r>
              <a:rPr kumimoji="0" lang="zh-CN" altLang="en-US"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五</a:t>
            </a:r>
            <a:r>
              <a:rPr kumimoji="0" lang="en-US"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a:t>
            </a:r>
            <a:r>
              <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对严格精准执法提出明确要求</a:t>
            </a:r>
          </a:p>
          <a:p>
            <a:pPr marL="0" marR="0" lvl="0" indent="0" algn="just" defTabSz="914400" rtl="0" eaLnBrk="0" fontAlgn="base" latinLnBrk="0" hangingPunct="0">
              <a:lnSpc>
                <a:spcPct val="100000"/>
              </a:lnSpc>
              <a:spcBef>
                <a:spcPct val="0"/>
              </a:spcBef>
              <a:spcAft>
                <a:spcPts val="0"/>
              </a:spcAft>
              <a:buClrTx/>
              <a:buSzTx/>
              <a:buFontTx/>
              <a:buNone/>
              <a:defRPr/>
            </a:pPr>
            <a:endParaRPr kumimoji="0" lang="zh-CN" altLang="zh-CN" sz="28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8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400" b="0" i="0" u="none" strike="noStrike" kern="1200" cap="none" spc="40" normalizeH="0" baseline="0" noProof="0" dirty="0">
                <a:ln>
                  <a:noFill/>
                </a:ln>
                <a:solidFill>
                  <a:schemeClr val="tx1"/>
                </a:solidFill>
                <a:effectLst/>
                <a:uLnTx/>
                <a:uFillTx/>
                <a:cs typeface="微软雅黑" panose="020B0503020204020204" pitchFamily="34" charset="-122"/>
              </a:rPr>
              <a:t>从近年一些重特大事故来看，一些企业安全红线意识不强，甚至个别企业故意违法，一些行业安全监管执法走形式、走过场的问题仍然存在。</a:t>
            </a:r>
          </a:p>
          <a:p>
            <a:pPr marL="0" marR="0" lvl="0" indent="0" algn="just" defTabSz="914400" rtl="0" eaLnBrk="0" fontAlgn="base" latinLnBrk="0" hangingPunct="0">
              <a:lnSpc>
                <a:spcPct val="100000"/>
              </a:lnSpc>
              <a:spcBef>
                <a:spcPct val="0"/>
              </a:spcBef>
              <a:spcAft>
                <a:spcPts val="0"/>
              </a:spcAft>
              <a:buClrTx/>
              <a:buSzTx/>
              <a:buFontTx/>
              <a:buNone/>
              <a:defRPr/>
            </a:pPr>
            <a:endParaRPr kumimoji="0" altLang="zh-CN" sz="2400" b="0" i="0" u="none" strike="noStrike" kern="1200" cap="none" spc="40" normalizeH="0" baseline="0" noProof="0" dirty="0">
              <a:ln>
                <a:noFill/>
              </a:ln>
              <a:solidFill>
                <a:schemeClr val="tx1"/>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400" b="0" i="0" u="none" strike="noStrike" kern="1200" cap="none" spc="40" normalizeH="0" baseline="0" noProof="0" dirty="0">
                <a:ln>
                  <a:noFill/>
                </a:ln>
                <a:solidFill>
                  <a:schemeClr val="tx1"/>
                </a:solidFill>
                <a:effectLst/>
                <a:uLnTx/>
                <a:uFillTx/>
                <a:cs typeface="微软雅黑" panose="020B0503020204020204" pitchFamily="34" charset="-122"/>
              </a:rPr>
              <a:t>对此，《方案》部署开展了安全生产精准执法和帮扶行动，要求综合运用“四不两直”、明查暗访、异地交叉执法等方式深入推进精准严格执法，完善“双随机”抽查检查工作机制，严防小施工、小作业惹大事，对严重违法行为依法采取停产整顿、关闭取缔、上限处罚、联合惩戒、“一案双罚”等手段，落实行刑衔接机制，严厉打击各类非法违规行为。要建立健全各行业领域安全生产监管监察执法统计、执法考评和典型案例报送等制度，组织对高危行业领域生产经营单位分级开展安全执法指导帮扶，进一步强化基层安全监管执法人员力量，完善执法技术检查员等工作机制，推动将安全生产责任和压力传导到基层末梢。</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3252" name="Picture 9" descr="F:\C\PPT\导图\19\6.png"/>
          <p:cNvPicPr>
            <a:picLocks noChangeAspect="1"/>
          </p:cNvPicPr>
          <p:nvPr>
            <p:custDataLst>
              <p:tags r:id="rId6"/>
            </p:custDataLst>
          </p:nvPr>
        </p:nvPicPr>
        <p:blipFill>
          <a:blip r:embed="rId10"/>
          <a:srcRect l="39322" t="71718"/>
          <a:stretch>
            <a:fillRect/>
          </a:stretch>
        </p:blipFill>
        <p:spPr>
          <a:xfrm>
            <a:off x="4794250" y="4918075"/>
            <a:ext cx="7396163" cy="1939925"/>
          </a:xfrm>
          <a:prstGeom prst="rect">
            <a:avLst/>
          </a:prstGeom>
          <a:noFill/>
          <a:ln w="9525">
            <a:noFill/>
          </a:ln>
        </p:spPr>
      </p:pic>
      <p:sp>
        <p:nvSpPr>
          <p:cNvPr id="14" name="TextBox 9"/>
          <p:cNvSpPr txBox="1"/>
          <p:nvPr>
            <p:custDataLst>
              <p:tags r:id="rId7"/>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8"/>
            </p:custDataLst>
          </p:nvPr>
        </p:nvSpPr>
        <p:spPr>
          <a:xfrm>
            <a:off x="644208" y="1012190"/>
            <a:ext cx="10985500" cy="4584700"/>
          </a:xfrm>
          <a:prstGeom prst="rect">
            <a:avLst/>
          </a:prstGeom>
          <a:solidFill>
            <a:schemeClr val="bg1"/>
          </a:solidFill>
        </p:spPr>
        <p:txBody>
          <a:bodyPr wrap="square">
            <a:norm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a:t>
            </a:r>
            <a:r>
              <a:rPr kumimoji="0" lang="zh-CN" altLang="en-US"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六</a:t>
            </a:r>
            <a:r>
              <a:rPr kumimoji="0" lang="en-US"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a:t>
            </a:r>
            <a:r>
              <a:rPr kumimoji="0" lang="zh-CN" altLang="en-US"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继续</a:t>
            </a:r>
            <a:r>
              <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聚焦“</a:t>
            </a:r>
            <a:r>
              <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rPr>
              <a:t>人人讲安全、个个会应急”这一主题持续开展安全生产宣传活动</a:t>
            </a:r>
          </a:p>
          <a:p>
            <a:pPr marL="0" marR="0" lvl="0" indent="0" algn="just" defTabSz="914400" rtl="0" eaLnBrk="0" fontAlgn="base" latinLnBrk="0" hangingPunct="0">
              <a:lnSpc>
                <a:spcPct val="100000"/>
              </a:lnSpc>
              <a:spcBef>
                <a:spcPct val="0"/>
              </a:spcBef>
              <a:spcAft>
                <a:spcPts val="0"/>
              </a:spcAft>
              <a:buClrTx/>
              <a:buSzTx/>
              <a:buFontTx/>
              <a:buNone/>
              <a:defRPr/>
            </a:pPr>
            <a:endParaRPr kumimoji="0" lang="zh-CN" altLang="zh-CN" sz="2400" b="1" i="0" u="none" strike="noStrike" kern="1200" cap="none" spc="40" normalizeH="0" baseline="0" noProof="0" dirty="0">
              <a:ln>
                <a:noFill/>
              </a:ln>
              <a:solidFill>
                <a:schemeClr val="accent1">
                  <a:lumMod val="50000"/>
                </a:schemeClr>
              </a:solidFill>
              <a:effectLst/>
              <a:uLnTx/>
              <a:uFillTx/>
              <a:cs typeface="Arial" panose="020B0604020202020204" pitchFamily="34" charset="0"/>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Arial" panose="020B0604020202020204" pitchFamily="34" charset="0"/>
              </a:rPr>
              <a:t>    </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去年确定的“人人讲安全、个个会应急”这个宣传教育主题，已在全社会形成共识，对提升广大群众发现身边隐患的积极性主动性、提升公众安全意识发挥了重要作用。但我们也应充分认识到，人员力量和素质能力的提升需要持续用力、久久为功。这次三年行动部署开展了全民安全素质提升行动，就是要让这个主题更有形有感，形成有效抓手，切实筑牢安全生产的人民防线。</a:t>
            </a:r>
          </a:p>
          <a:p>
            <a:pPr marL="0" marR="0" lvl="0" indent="0" algn="just" defTabSz="914400" rtl="0" eaLnBrk="0" fontAlgn="base" latinLnBrk="0" hangingPunct="0">
              <a:lnSpc>
                <a:spcPct val="100000"/>
              </a:lnSpc>
              <a:spcBef>
                <a:spcPct val="0"/>
              </a:spcBef>
              <a:spcAft>
                <a:spcPts val="0"/>
              </a:spcAft>
              <a:buClrTx/>
              <a:buSzTx/>
              <a:buFontTx/>
              <a:buNone/>
              <a:defRPr/>
            </a:pPr>
            <a:endParaRPr kumimoji="0" altLang="zh-CN" sz="2000" b="0" i="0" u="none" strike="noStrike" kern="1200" cap="none" spc="40" normalizeH="0" baseline="0" noProof="0" dirty="0">
              <a:ln>
                <a:noFill/>
              </a:ln>
              <a:solidFill>
                <a:schemeClr val="tx1"/>
              </a:solidFill>
              <a:effectLst/>
              <a:uLnTx/>
              <a:uFillTx/>
              <a:cs typeface="Arial" panose="020B0604020202020204" pitchFamily="34" charset="0"/>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000" b="0" i="0" u="none" strike="noStrike" kern="1200" cap="none" spc="40" normalizeH="0" baseline="0" noProof="0" dirty="0">
                <a:ln>
                  <a:noFill/>
                </a:ln>
                <a:solidFill>
                  <a:schemeClr val="tx1"/>
                </a:solidFill>
                <a:effectLst/>
                <a:uLnTx/>
                <a:uFillTx/>
                <a:cs typeface="Arial" panose="020B0604020202020204" pitchFamily="34" charset="0"/>
              </a:rPr>
              <a:t>   </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方案》提出，要鼓励推动生产经营单位建立事故隐患内部报告奖励机制，鼓励从业人员发现隐患，对报告重大事故隐患的予以重奖，提升从业人员爱企如家的强烈安全意识。要在各地建立社会举报并在举报数量创新高的基础上，建立健全各行业领域安全生产举报制度，形成条块结合、内部报告和社会举报相结合的“人民防线”。免费资料关注公</a:t>
            </a:r>
            <a:r>
              <a:rPr kumimoji="0" lang="en-US" sz="2000" b="0" i="0" u="none" strike="noStrike" kern="1200" cap="none" spc="40" normalizeH="0" baseline="0" noProof="0" dirty="0">
                <a:ln>
                  <a:noFill/>
                </a:ln>
                <a:solidFill>
                  <a:schemeClr val="tx1"/>
                </a:solidFill>
                <a:effectLst/>
                <a:uLnTx/>
                <a:uFillTx/>
                <a:cs typeface="Arial" panose="020B0604020202020204" pitchFamily="34" charset="0"/>
              </a:rPr>
              <a:t> </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众号:安全知识大百科</a:t>
            </a:r>
            <a:r>
              <a:rPr kumimoji="0" lang="zh-CN" sz="2000" b="0" i="0" u="none" strike="noStrike" kern="1200" cap="none" spc="40" normalizeH="0" baseline="0" noProof="0" dirty="0">
                <a:ln>
                  <a:noFill/>
                </a:ln>
                <a:solidFill>
                  <a:schemeClr val="tx1"/>
                </a:solidFill>
                <a:effectLst/>
                <a:uLnTx/>
                <a:uFillTx/>
                <a:cs typeface="Arial" panose="020B0604020202020204" pitchFamily="34" charset="0"/>
              </a:rPr>
              <a:t>。</a:t>
            </a:r>
            <a:r>
              <a:rPr kumimoji="0" altLang="zh-CN" sz="2000" b="0" i="0" u="none" strike="noStrike" kern="1200" cap="none" spc="40" normalizeH="0" baseline="0" noProof="0" dirty="0">
                <a:ln>
                  <a:noFill/>
                </a:ln>
                <a:solidFill>
                  <a:schemeClr val="tx1"/>
                </a:solidFill>
                <a:effectLst/>
                <a:uLnTx/>
                <a:uFillTx/>
                <a:cs typeface="Arial" panose="020B0604020202020204" pitchFamily="34" charset="0"/>
              </a:rPr>
              <a:t>要推动生产经营单位定期组织开展疏散逃生演练，让全体从业人员熟知逃生通道、安全出口及应急处置要求，抓住事故发生后留给生命的最后几分钟，最大程度减少伤亡和损失。</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p:txBody>
          <a:bodyPr/>
          <a:lstStyle/>
          <a:p>
            <a:endParaRPr lang="zh-CN" altLang="en-US"/>
          </a:p>
        </p:txBody>
      </p:sp>
      <p:sp>
        <p:nvSpPr>
          <p:cNvPr id="5" name="矩形 4"/>
          <p:cNvSpPr/>
          <p:nvPr>
            <p:custDataLst>
              <p:tags r:id="rId3"/>
            </p:custDataLst>
          </p:nvPr>
        </p:nvSpPr>
        <p:spPr>
          <a:xfrm>
            <a:off x="334963" y="117475"/>
            <a:ext cx="288925"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矩形 5"/>
          <p:cNvSpPr/>
          <p:nvPr>
            <p:custDataLst>
              <p:tags r:id="rId4"/>
            </p:custDataLst>
          </p:nvPr>
        </p:nvSpPr>
        <p:spPr>
          <a:xfrm>
            <a:off x="623888" y="404813"/>
            <a:ext cx="287338"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7" name="直接连接符 6"/>
          <p:cNvCxnSpPr/>
          <p:nvPr>
            <p:custDataLst>
              <p:tags r:id="rId5"/>
            </p:custDataLst>
          </p:nvPr>
        </p:nvCxnSpPr>
        <p:spPr>
          <a:xfrm flipV="1">
            <a:off x="349250" y="787400"/>
            <a:ext cx="11364913"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3252" name="Picture 9" descr="F:\C\PPT\导图\19\6.png"/>
          <p:cNvPicPr>
            <a:picLocks noChangeAspect="1"/>
          </p:cNvPicPr>
          <p:nvPr>
            <p:custDataLst>
              <p:tags r:id="rId6"/>
            </p:custDataLst>
          </p:nvPr>
        </p:nvPicPr>
        <p:blipFill>
          <a:blip r:embed="rId10"/>
          <a:srcRect l="39322" t="71718"/>
          <a:stretch>
            <a:fillRect/>
          </a:stretch>
        </p:blipFill>
        <p:spPr>
          <a:xfrm>
            <a:off x="4794250" y="4918075"/>
            <a:ext cx="7396163" cy="1939925"/>
          </a:xfrm>
          <a:prstGeom prst="rect">
            <a:avLst/>
          </a:prstGeom>
          <a:noFill/>
          <a:ln w="9525">
            <a:noFill/>
          </a:ln>
        </p:spPr>
      </p:pic>
      <p:sp>
        <p:nvSpPr>
          <p:cNvPr id="14" name="TextBox 9"/>
          <p:cNvSpPr txBox="1"/>
          <p:nvPr>
            <p:custDataLst>
              <p:tags r:id="rId7"/>
            </p:custDataLst>
          </p:nvPr>
        </p:nvSpPr>
        <p:spPr>
          <a:xfrm>
            <a:off x="998538" y="261938"/>
            <a:ext cx="5776912" cy="521970"/>
          </a:xfrm>
          <a:prstGeom prst="rect">
            <a:avLst/>
          </a:prstGeom>
          <a:noFill/>
          <a:ln w="9525">
            <a:noFill/>
          </a:ln>
        </p:spPr>
        <p:txBody>
          <a:bodyPr anchor="t">
            <a:spAutoFit/>
          </a:bodyPr>
          <a:lstStyle/>
          <a:p>
            <a:pPr>
              <a:buFont typeface="Arial" panose="020B0604020202020204" pitchFamily="34" charset="0"/>
            </a:pPr>
            <a:r>
              <a:rPr lang="zh-CN" altLang="en-US" sz="2800" b="1" dirty="0">
                <a:solidFill>
                  <a:schemeClr val="tx1"/>
                </a:solidFill>
                <a:latin typeface="+mj-lt"/>
                <a:ea typeface="+mj-ea"/>
              </a:rPr>
              <a:t> 五、亮点工作</a:t>
            </a:r>
          </a:p>
        </p:txBody>
      </p:sp>
      <p:sp>
        <p:nvSpPr>
          <p:cNvPr id="3" name="矩形 2"/>
          <p:cNvSpPr/>
          <p:nvPr>
            <p:custDataLst>
              <p:tags r:id="rId8"/>
            </p:custDataLst>
          </p:nvPr>
        </p:nvSpPr>
        <p:spPr>
          <a:xfrm>
            <a:off x="644208" y="1012190"/>
            <a:ext cx="10985500" cy="4154170"/>
          </a:xfrm>
          <a:prstGeom prst="rect">
            <a:avLst/>
          </a:prstGeom>
          <a:solidFill>
            <a:schemeClr val="bg1"/>
          </a:solidFill>
        </p:spPr>
        <p:txBody>
          <a:bodyPr wrap="square">
            <a:normAutofit/>
          </a:bodyPr>
          <a:lstStyle/>
          <a:p>
            <a:pPr marL="0" marR="0" lvl="0" algn="just" defTabSz="914400" rtl="0" eaLnBrk="0" fontAlgn="base" latinLnBrk="0" hangingPunct="0">
              <a:lnSpc>
                <a:spcPct val="100000"/>
              </a:lnSpc>
              <a:spcAft>
                <a:spcPts val="0"/>
              </a:spcAft>
              <a:buClrTx/>
              <a:buSzTx/>
              <a:buFontTx/>
              <a:buNone/>
              <a:defRPr/>
            </a:pPr>
            <a:r>
              <a:rPr kumimoji="0" lang="zh-CN" altLang="en-US"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rPr>
              <a:t>(七)强化</a:t>
            </a:r>
            <a:r>
              <a:rPr lang="zh-CN" altLang="en-US" sz="2400" b="1" spc="40" noProof="0" dirty="0">
                <a:ln>
                  <a:noFill/>
                </a:ln>
                <a:solidFill>
                  <a:schemeClr val="accent1">
                    <a:lumMod val="50000"/>
                  </a:schemeClr>
                </a:solidFill>
                <a:effectLst/>
                <a:uLnTx/>
                <a:uFillTx/>
                <a:cs typeface="微软雅黑" panose="020B0503020204020204" pitchFamily="34" charset="-122"/>
                <a:sym typeface="+mn-ea"/>
              </a:rPr>
              <a:t>正向激励和考核巡查，确保三年行动各项措施落地落细</a:t>
            </a:r>
          </a:p>
          <a:p>
            <a:pPr marL="0" marR="0" lvl="0" indent="0" algn="just" defTabSz="914400" rtl="0" eaLnBrk="0" fontAlgn="base" latinLnBrk="0" hangingPunct="0">
              <a:lnSpc>
                <a:spcPct val="100000"/>
              </a:lnSpc>
              <a:spcBef>
                <a:spcPct val="0"/>
              </a:spcBef>
              <a:spcAft>
                <a:spcPts val="0"/>
              </a:spcAft>
              <a:buClrTx/>
              <a:buSzTx/>
              <a:buFontTx/>
              <a:buNone/>
              <a:defRPr/>
            </a:pPr>
            <a:endParaRPr kumimoji="0" lang="zh-CN" altLang="zh-CN" sz="2400" b="1" i="0" u="none" strike="noStrike" kern="1200" cap="none" spc="40" normalizeH="0" baseline="0" noProof="0" dirty="0">
              <a:ln>
                <a:noFill/>
              </a:ln>
              <a:solidFill>
                <a:schemeClr val="accent1">
                  <a:lumMod val="50000"/>
                </a:schemeClr>
              </a:solidFill>
              <a:effectLst/>
              <a:uLnTx/>
              <a:uFillTx/>
              <a:cs typeface="微软雅黑" panose="020B0503020204020204" pitchFamily="34" charset="-122"/>
            </a:endParaRPr>
          </a:p>
          <a:p>
            <a:pPr marL="0" marR="0" lvl="0" indent="0" algn="just" defTabSz="914400" rtl="0" eaLnBrk="0" fontAlgn="base" latinLnBrk="0" hangingPunct="0">
              <a:lnSpc>
                <a:spcPct val="100000"/>
              </a:lnSpc>
              <a:spcBef>
                <a:spcPct val="0"/>
              </a:spcBef>
              <a:spcAft>
                <a:spcPts val="0"/>
              </a:spcAft>
              <a:buClrTx/>
              <a:buSzTx/>
              <a:buFontTx/>
              <a:buNone/>
              <a:defRPr/>
            </a:pPr>
            <a:r>
              <a:rPr kumimoji="0" lang="en-US" sz="2400" b="0" i="0" u="none" strike="noStrike" kern="1200" cap="none" spc="40" normalizeH="0" baseline="0" noProof="0" dirty="0">
                <a:ln>
                  <a:noFill/>
                </a:ln>
                <a:solidFill>
                  <a:schemeClr val="tx1"/>
                </a:solidFill>
                <a:effectLst/>
                <a:uLnTx/>
                <a:uFillTx/>
                <a:cs typeface="微软雅黑" panose="020B0503020204020204" pitchFamily="34" charset="-122"/>
              </a:rPr>
              <a:t>    </a:t>
            </a:r>
            <a:r>
              <a:rPr kumimoji="0" altLang="zh-CN" sz="2400" b="0" i="0" u="none" strike="noStrike" kern="1200" cap="none" spc="40" normalizeH="0" baseline="0" noProof="0" dirty="0">
                <a:ln>
                  <a:noFill/>
                </a:ln>
                <a:solidFill>
                  <a:schemeClr val="tx1"/>
                </a:solidFill>
                <a:effectLst/>
                <a:uLnTx/>
                <a:uFillTx/>
                <a:cs typeface="微软雅黑" panose="020B0503020204020204" pitchFamily="34" charset="-122"/>
              </a:rPr>
              <a:t>应急管理部将继续发挥好国务院安委会办公室统筹协调作用，在安全生产治本攻坚三年行动“1+31”总体框架下，制定完善量化指标体系和责任清单，组建工作专班，定期调度各地区、各有关部门和中央企业相关指标完成情况及工作进展，建立分析研判、常态督导、督办交办、晾晒通报、情况交流等工作机制，将有关重点工作纳入安全生产考核巡查，推动安全生产治本攻坚三年行动按时保质完成。各有关方面要加强组织领导，认真研究制定并部署本地区、本行业领域、本企业单位实施方案，细化年度目标任务，加强定期调度和督促检查，加大安全投入，强化正向激励和考核巡查，以实际行动践行“人民至上、生命至上”，以实际成效践行“两个维护”。</a:t>
            </a:r>
          </a:p>
        </p:txBody>
      </p:sp>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10"/>
          <a:stretch>
            <a:fillRect/>
          </a:stretch>
        </p:blipFill>
        <p:spPr>
          <a:xfrm>
            <a:off x="4987067" y="366684"/>
            <a:ext cx="2246852" cy="1647691"/>
          </a:xfrm>
          <a:prstGeom prst="rect">
            <a:avLst/>
          </a:prstGeom>
        </p:spPr>
      </p:pic>
      <p:pic>
        <p:nvPicPr>
          <p:cNvPr id="5" name="图片 4"/>
          <p:cNvPicPr>
            <a:picLocks noChangeAspect="1"/>
          </p:cNvPicPr>
          <p:nvPr>
            <p:custDataLst>
              <p:tags r:id="rId3"/>
            </p:custDataLst>
          </p:nvPr>
        </p:nvPicPr>
        <p:blipFill>
          <a:blip r:embed="rId11"/>
          <a:stretch>
            <a:fillRect/>
          </a:stretch>
        </p:blipFill>
        <p:spPr>
          <a:xfrm flipH="1">
            <a:off x="3023383" y="4922035"/>
            <a:ext cx="8096644" cy="1688653"/>
          </a:xfrm>
          <a:prstGeom prst="rect">
            <a:avLst/>
          </a:prstGeom>
        </p:spPr>
      </p:pic>
      <p:pic>
        <p:nvPicPr>
          <p:cNvPr id="14" name="图片 13"/>
          <p:cNvPicPr>
            <a:picLocks noChangeAspect="1"/>
          </p:cNvPicPr>
          <p:nvPr>
            <p:custDataLst>
              <p:tags r:id="rId4"/>
            </p:custDataLst>
          </p:nvPr>
        </p:nvPicPr>
        <p:blipFill>
          <a:blip r:embed="rId12"/>
          <a:stretch>
            <a:fillRect/>
          </a:stretch>
        </p:blipFill>
        <p:spPr>
          <a:xfrm>
            <a:off x="0" y="5369493"/>
            <a:ext cx="12192000" cy="1488508"/>
          </a:xfrm>
          <a:prstGeom prst="rect">
            <a:avLst/>
          </a:prstGeom>
        </p:spPr>
      </p:pic>
      <p:pic>
        <p:nvPicPr>
          <p:cNvPr id="15" name="图片 14"/>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30736" y="4576406"/>
            <a:ext cx="3157416" cy="2121543"/>
          </a:xfrm>
          <a:prstGeom prst="rect">
            <a:avLst/>
          </a:prstGeom>
          <a:effectLst>
            <a:outerShdw blurRad="50800" dist="38100" dir="2700000" algn="tl" rotWithShape="0">
              <a:srgbClr val="246E88">
                <a:alpha val="36000"/>
              </a:srgbClr>
            </a:outerShdw>
          </a:effectLst>
        </p:spPr>
      </p:pic>
      <p:sp>
        <p:nvSpPr>
          <p:cNvPr id="4" name="标题"/>
          <p:cNvSpPr>
            <a:spLocks noGrp="1"/>
          </p:cNvSpPr>
          <p:nvPr>
            <p:ph type="title"/>
            <p:custDataLst>
              <p:tags r:id="rId6"/>
            </p:custDataLst>
          </p:nvPr>
        </p:nvSpPr>
        <p:spPr/>
        <p:txBody>
          <a:bodyPr/>
          <a:lstStyle/>
          <a:p>
            <a:pPr marL="0" indent="0" algn="ctr">
              <a:lnSpc>
                <a:spcPct val="100000"/>
              </a:lnSpc>
              <a:spcBef>
                <a:spcPts val="0"/>
              </a:spcBef>
              <a:spcAft>
                <a:spcPts val="0"/>
              </a:spcAft>
              <a:buSzPct val="100000"/>
            </a:pPr>
            <a:r>
              <a:rPr lang="zh-CN" altLang="en-US" sz="6000" dirty="0">
                <a:sym typeface="+mn-lt"/>
              </a:rPr>
              <a:t>安全意识提升</a:t>
            </a:r>
          </a:p>
        </p:txBody>
      </p:sp>
      <p:sp>
        <p:nvSpPr>
          <p:cNvPr id="2" name="节编号"/>
          <p:cNvSpPr>
            <a:spLocks noGrp="1"/>
          </p:cNvSpPr>
          <p:nvPr>
            <p:ph type="body" sz="quarter" idx="13"/>
            <p:custDataLst>
              <p:tags r:id="rId7"/>
            </p:custDataLst>
          </p:nvPr>
        </p:nvSpPr>
        <p:spPr/>
        <p:txBody>
          <a:bodyPr/>
          <a:lstStyle/>
          <a:p>
            <a:r>
              <a:rPr lang="zh-CN" altLang="en-US"/>
              <a:t>第四章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750" fill="hold"/>
                                        <p:tgtEl>
                                          <p:spTgt spid="15"/>
                                        </p:tgtEl>
                                        <p:attrNameLst>
                                          <p:attrName>ppt_w</p:attrName>
                                        </p:attrNameLst>
                                      </p:cBhvr>
                                      <p:tavLst>
                                        <p:tav tm="0">
                                          <p:val>
                                            <p:fltVal val="0"/>
                                          </p:val>
                                        </p:tav>
                                        <p:tav tm="100000">
                                          <p:val>
                                            <p:strVal val="#ppt_w"/>
                                          </p:val>
                                        </p:tav>
                                      </p:tavLst>
                                    </p:anim>
                                    <p:anim calcmode="lin" valueType="num">
                                      <p:cBhvr>
                                        <p:cTn id="16" dur="750" fill="hold"/>
                                        <p:tgtEl>
                                          <p:spTgt spid="15"/>
                                        </p:tgtEl>
                                        <p:attrNameLst>
                                          <p:attrName>ppt_h</p:attrName>
                                        </p:attrNameLst>
                                      </p:cBhvr>
                                      <p:tavLst>
                                        <p:tav tm="0">
                                          <p:val>
                                            <p:fltVal val="0"/>
                                          </p:val>
                                        </p:tav>
                                        <p:tav tm="100000">
                                          <p:val>
                                            <p:strVal val="#ppt_h"/>
                                          </p:val>
                                        </p:tav>
                                      </p:tavLst>
                                    </p:anim>
                                    <p:animEffect transition="in" filter="fade">
                                      <p:cBhvr>
                                        <p:cTn id="17" dur="750"/>
                                        <p:tgtEl>
                                          <p:spTgt spid="15"/>
                                        </p:tgtEl>
                                      </p:cBhvr>
                                    </p:animEffect>
                                  </p:childTnLst>
                                </p:cTn>
                              </p:par>
                            </p:childTnLst>
                          </p:cTn>
                        </p:par>
                        <p:par>
                          <p:cTn id="18" fill="hold">
                            <p:stCondLst>
                              <p:cond delay="2000"/>
                            </p:stCondLst>
                            <p:childTnLst>
                              <p:par>
                                <p:cTn id="19" presetID="26" presetClass="emph" presetSubtype="0" fill="hold" nodeType="afterEffect">
                                  <p:stCondLst>
                                    <p:cond delay="0"/>
                                  </p:stCondLst>
                                  <p:childTnLst>
                                    <p:animEffect transition="out" filter="fade">
                                      <p:cBhvr>
                                        <p:cTn id="20" dur="500" tmFilter="0, 0; .2, .5; .8, .5; 1, 0"/>
                                        <p:tgtEl>
                                          <p:spTgt spid="15"/>
                                        </p:tgtEl>
                                      </p:cBhvr>
                                    </p:animEffect>
                                    <p:animScale>
                                      <p:cBhvr>
                                        <p:cTn id="21" dur="250" fill="hold"/>
                                        <p:tgtEl>
                                          <p:spTgt spid="15"/>
                                        </p:tgtEl>
                                      </p:cBhvr>
                                      <p:by x="105000" y="105000"/>
                                    </p:animScale>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51865" y="1310731"/>
            <a:ext cx="10370553" cy="4571365"/>
          </a:xfrm>
          <a:prstGeom prst="rect">
            <a:avLst/>
          </a:prstGeom>
          <a:noFill/>
        </p:spPr>
        <p:txBody>
          <a:bodyPr wrap="square" rtlCol="0">
            <a:normAutofit/>
          </a:bodyPr>
          <a:lstStyle/>
          <a:p>
            <a:pPr fontAlgn="auto">
              <a:lnSpc>
                <a:spcPct val="140000"/>
              </a:lnSpc>
              <a:buNone/>
            </a:pPr>
            <a:r>
              <a:rPr lang="en-US" altLang="zh-CN" sz="2800" dirty="0">
                <a:solidFill>
                  <a:schemeClr val="tx1"/>
                </a:solidFill>
              </a:rPr>
              <a:t>     </a:t>
            </a:r>
            <a:r>
              <a:rPr lang="zh-CN" altLang="en-US" sz="2000" dirty="0">
                <a:solidFill>
                  <a:schemeClr val="tx1"/>
                </a:solidFill>
                <a:sym typeface="+mn-ea"/>
              </a:rPr>
              <a:t>安全是人类生存和发展的最基本需求，是生命和健康的基本保障；一切生活、生产活动都源于生命的存在。如果人们失去了生命，也就失去了一切，所以安全就是生命。正所谓</a:t>
            </a:r>
            <a:r>
              <a:rPr lang="en-US" altLang="zh-CN" sz="2000" dirty="0">
                <a:solidFill>
                  <a:schemeClr val="tx1"/>
                </a:solidFill>
                <a:sym typeface="+mn-ea"/>
              </a:rPr>
              <a:t>“</a:t>
            </a:r>
            <a:r>
              <a:rPr lang="zh-CN" altLang="en-US" sz="2000" dirty="0">
                <a:solidFill>
                  <a:schemeClr val="tx1"/>
                </a:solidFill>
                <a:sym typeface="+mn-ea"/>
              </a:rPr>
              <a:t>安全第一、预防为主、综合治理</a:t>
            </a:r>
            <a:r>
              <a:rPr lang="en-US" altLang="zh-CN" sz="2000" dirty="0">
                <a:solidFill>
                  <a:schemeClr val="tx1"/>
                </a:solidFill>
                <a:sym typeface="+mn-ea"/>
              </a:rPr>
              <a:t>”</a:t>
            </a:r>
            <a:r>
              <a:rPr lang="zh-CN" altLang="en-US" sz="2000" dirty="0">
                <a:solidFill>
                  <a:schemeClr val="tx1"/>
                </a:solidFill>
                <a:sym typeface="+mn-ea"/>
              </a:rPr>
              <a:t>，也充分说明了安全在人们生产活动中的地位。</a:t>
            </a:r>
          </a:p>
          <a:p>
            <a:pPr fontAlgn="auto">
              <a:lnSpc>
                <a:spcPct val="140000"/>
              </a:lnSpc>
              <a:buNone/>
            </a:pPr>
            <a:r>
              <a:rPr lang="zh-CN" altLang="en-US" sz="2000" dirty="0">
                <a:solidFill>
                  <a:schemeClr val="tx1"/>
                </a:solidFill>
                <a:sym typeface="+mn-ea"/>
              </a:rPr>
              <a:t>       多年来，人们一直用</a:t>
            </a:r>
            <a:r>
              <a:rPr lang="en-US" altLang="zh-CN" sz="2000" dirty="0">
                <a:solidFill>
                  <a:schemeClr val="tx1"/>
                </a:solidFill>
                <a:sym typeface="+mn-ea"/>
              </a:rPr>
              <a:t>“</a:t>
            </a:r>
            <a:r>
              <a:rPr lang="zh-CN" altLang="en-US" sz="3600" b="1" dirty="0">
                <a:solidFill>
                  <a:schemeClr val="accent1">
                    <a:lumMod val="50000"/>
                    <a:hueOff val="9600000"/>
                  </a:schemeClr>
                </a:solidFill>
                <a:effectLst>
                  <a:innerShdw blurRad="63500" dist="50800" dir="16200000">
                    <a:prstClr val="black">
                      <a:alpha val="50000"/>
                    </a:prstClr>
                  </a:innerShdw>
                </a:effectLst>
                <a:sym typeface="+mn-ea"/>
              </a:rPr>
              <a:t>严峻</a:t>
            </a:r>
            <a:r>
              <a:rPr lang="en-US" altLang="zh-CN" sz="2000" dirty="0">
                <a:solidFill>
                  <a:schemeClr val="tx1"/>
                </a:solidFill>
                <a:sym typeface="+mn-ea"/>
              </a:rPr>
              <a:t>”</a:t>
            </a:r>
            <a:r>
              <a:rPr lang="zh-CN" altLang="en-US" sz="2000" dirty="0">
                <a:solidFill>
                  <a:schemeClr val="tx1"/>
                </a:solidFill>
                <a:sym typeface="+mn-ea"/>
              </a:rPr>
              <a:t>来表达对安全生产形势的认识。经过多年努力，我国安全生产工作已经取得了重大的进步，但死亡人数居高不下，特大事故频频发生，重大事故隐患突出，安全生产基础薄弱的状况仍然没有得到根本改善。</a:t>
            </a:r>
          </a:p>
          <a:p>
            <a:pPr fontAlgn="auto">
              <a:lnSpc>
                <a:spcPct val="140000"/>
              </a:lnSpc>
              <a:buNone/>
            </a:pPr>
            <a:r>
              <a:rPr lang="zh-CN" altLang="en-US" sz="2000" dirty="0">
                <a:solidFill>
                  <a:schemeClr val="tx1"/>
                </a:solidFill>
                <a:sym typeface="+mn-ea"/>
              </a:rPr>
              <a:t>       每年安全生产月活动目的很大程度在于提升人的安全意识，因为安全最为基础的就是</a:t>
            </a:r>
            <a:r>
              <a:rPr lang="zh-CN" altLang="en-US" sz="4400" dirty="0">
                <a:solidFill>
                  <a:schemeClr val="accent1">
                    <a:lumMod val="50000"/>
                    <a:hueOff val="10800000"/>
                  </a:schemeClr>
                </a:solidFill>
                <a:effectLst>
                  <a:glow rad="228600">
                    <a:schemeClr val="accent5">
                      <a:satMod val="175000"/>
                      <a:alpha val="40000"/>
                    </a:schemeClr>
                  </a:glow>
                  <a:outerShdw blurRad="50800" dist="38100" dir="13500000" algn="br" rotWithShape="0">
                    <a:prstClr val="black">
                      <a:alpha val="40000"/>
                    </a:prstClr>
                  </a:outerShdw>
                </a:effectLst>
                <a:sym typeface="+mn-ea"/>
              </a:rPr>
              <a:t>人的安全意识提升！</a:t>
            </a:r>
          </a:p>
        </p:txBody>
      </p:sp>
      <p:sp>
        <p:nvSpPr>
          <p:cNvPr id="11" name="文本框 10"/>
          <p:cNvSpPr txBox="1"/>
          <p:nvPr>
            <p:custDataLst>
              <p:tags r:id="rId3"/>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什么是安全意识？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9">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p:cNvSpPr/>
          <p:nvPr>
            <p:custDataLst>
              <p:tags r:id="rId2"/>
            </p:custDataLst>
          </p:nvPr>
        </p:nvSpPr>
        <p:spPr>
          <a:xfrm>
            <a:off x="3615690" y="4342130"/>
            <a:ext cx="7729220" cy="737235"/>
          </a:xfrm>
          <a:prstGeom prst="rect">
            <a:avLst/>
          </a:prstGeom>
          <a:ln>
            <a:noFill/>
          </a:ln>
        </p:spPr>
        <p:txBody>
          <a:bodyPr wrap="square">
            <a:spAutoFit/>
          </a:bodyPr>
          <a:lstStyle/>
          <a:p>
            <a:pPr>
              <a:lnSpc>
                <a:spcPct val="150000"/>
              </a:lnSpc>
              <a:spcAft>
                <a:spcPts val="2000"/>
              </a:spcAft>
            </a:pPr>
            <a:r>
              <a:rPr lang="en-US" altLang="en-US" sz="2800">
                <a:solidFill>
                  <a:schemeClr val="tx1"/>
                </a:solidFill>
                <a:sym typeface="+mn-ea"/>
              </a:rPr>
              <a:t>6</a:t>
            </a:r>
            <a:r>
              <a:rPr lang="zh-CN" altLang="en-US" sz="2800">
                <a:solidFill>
                  <a:schemeClr val="tx1"/>
                </a:solidFill>
                <a:sym typeface="+mn-ea"/>
              </a:rPr>
              <a:t>月</a:t>
            </a:r>
            <a:r>
              <a:rPr lang="en-US" altLang="zh-CN" sz="2800">
                <a:solidFill>
                  <a:schemeClr val="tx1"/>
                </a:solidFill>
                <a:sym typeface="+mn-ea"/>
              </a:rPr>
              <a:t>16</a:t>
            </a:r>
            <a:r>
              <a:rPr lang="zh-CN" altLang="en-US" sz="2800">
                <a:solidFill>
                  <a:schemeClr val="tx1"/>
                </a:solidFill>
                <a:sym typeface="+mn-ea"/>
              </a:rPr>
              <a:t>日为全国安全宣传咨询日。</a:t>
            </a:r>
          </a:p>
        </p:txBody>
      </p:sp>
      <p:sp>
        <p:nvSpPr>
          <p:cNvPr id="18" name="文本框 5"/>
          <p:cNvSpPr txBox="1"/>
          <p:nvPr>
            <p:custDataLst>
              <p:tags r:id="rId3"/>
            </p:custDataLst>
          </p:nvPr>
        </p:nvSpPr>
        <p:spPr>
          <a:xfrm>
            <a:off x="1821873" y="3296910"/>
            <a:ext cx="8547681" cy="829945"/>
          </a:xfrm>
          <a:prstGeom prst="rect">
            <a:avLst/>
          </a:prstGeom>
          <a:noFill/>
        </p:spPr>
        <p:txBody>
          <a:bodyPr wrap="square" rtlCol="0">
            <a:spAutoFit/>
          </a:bodyPr>
          <a:lstStyle/>
          <a:p>
            <a:pPr algn="ctr"/>
            <a:r>
              <a:rPr lang="zh-CN" altLang="en-US" sz="4800" b="1" dirty="0">
                <a:solidFill>
                  <a:schemeClr val="bg1"/>
                </a:solidFill>
              </a:rPr>
              <a:t>是第25个全国安全生产月</a:t>
            </a:r>
          </a:p>
        </p:txBody>
      </p:sp>
      <p:sp>
        <p:nvSpPr>
          <p:cNvPr id="19" name="文本框 18"/>
          <p:cNvSpPr txBox="1"/>
          <p:nvPr>
            <p:custDataLst>
              <p:tags r:id="rId4"/>
            </p:custDataLst>
          </p:nvPr>
        </p:nvSpPr>
        <p:spPr>
          <a:xfrm>
            <a:off x="4514423" y="2604125"/>
            <a:ext cx="606507" cy="398780"/>
          </a:xfrm>
          <a:prstGeom prst="rect">
            <a:avLst/>
          </a:prstGeom>
          <a:noFill/>
        </p:spPr>
        <p:txBody>
          <a:bodyPr wrap="square" rtlCol="0">
            <a:spAutoFit/>
          </a:bodyPr>
          <a:lstStyle/>
          <a:p>
            <a:r>
              <a:rPr lang="zh-CN" altLang="en-US" sz="2000" b="1" dirty="0">
                <a:solidFill>
                  <a:schemeClr val="bg1"/>
                </a:solidFill>
              </a:rPr>
              <a:t>年</a:t>
            </a:r>
          </a:p>
        </p:txBody>
      </p:sp>
      <p:sp>
        <p:nvSpPr>
          <p:cNvPr id="20" name="文本框 3"/>
          <p:cNvSpPr txBox="1"/>
          <p:nvPr>
            <p:custDataLst>
              <p:tags r:id="rId5"/>
            </p:custDataLst>
          </p:nvPr>
        </p:nvSpPr>
        <p:spPr>
          <a:xfrm>
            <a:off x="2208669" y="1834536"/>
            <a:ext cx="2765883" cy="1322070"/>
          </a:xfrm>
          <a:prstGeom prst="rect">
            <a:avLst/>
          </a:prstGeom>
          <a:noFill/>
        </p:spPr>
        <p:txBody>
          <a:bodyPr wrap="square" rtlCol="0">
            <a:spAutoFit/>
          </a:bodyPr>
          <a:lstStyle/>
          <a:p>
            <a:r>
              <a:rPr lang="en-US" altLang="zh-CN" sz="8000" b="1" dirty="0">
                <a:solidFill>
                  <a:schemeClr val="bg1"/>
                </a:solidFill>
              </a:rPr>
              <a:t>2026</a:t>
            </a:r>
          </a:p>
        </p:txBody>
      </p:sp>
      <p:sp>
        <p:nvSpPr>
          <p:cNvPr id="14" name="标题"/>
          <p:cNvSpPr>
            <a:spLocks noGrp="1"/>
          </p:cNvSpPr>
          <p:nvPr>
            <p:ph type="ctrTitle"/>
            <p:custDataLst>
              <p:tags r:id="rId6"/>
            </p:custDataLst>
          </p:nvPr>
        </p:nvSpPr>
        <p:spPr>
          <a:xfrm>
            <a:off x="1224279" y="-154155"/>
            <a:ext cx="6372354" cy="2273480"/>
          </a:xfrm>
        </p:spPr>
        <p:txBody>
          <a:bodyPr/>
          <a:lstStyle/>
          <a:p>
            <a:pPr marL="0" indent="0" algn="l">
              <a:lnSpc>
                <a:spcPct val="100000"/>
              </a:lnSpc>
              <a:spcBef>
                <a:spcPts val="0"/>
              </a:spcBef>
              <a:spcAft>
                <a:spcPts val="0"/>
              </a:spcAft>
              <a:buSzPct val="100000"/>
            </a:pPr>
            <a:r>
              <a:rPr lang="zh-CN" altLang="en-US" sz="6400" dirty="0"/>
              <a:t>前言</a:t>
            </a:r>
          </a:p>
        </p:txBody>
      </p:sp>
      <p:sp>
        <p:nvSpPr>
          <p:cNvPr id="13" name="平行四边形 12"/>
          <p:cNvSpPr/>
          <p:nvPr>
            <p:custDataLst>
              <p:tags r:id="rId7"/>
            </p:custDataLst>
          </p:nvPr>
        </p:nvSpPr>
        <p:spPr>
          <a:xfrm>
            <a:off x="1676600" y="2984236"/>
            <a:ext cx="2775131" cy="169869"/>
          </a:xfrm>
          <a:prstGeom prst="parallelogram">
            <a:avLst/>
          </a:prstGeom>
          <a:gradFill flip="none" rotWithShape="1">
            <a:gsLst>
              <a:gs pos="0">
                <a:schemeClr val="accent1">
                  <a:alpha val="42000"/>
                </a:schemeClr>
              </a:gs>
              <a:gs pos="100000">
                <a:schemeClr val="accent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58953" y="1346173"/>
            <a:ext cx="10079932" cy="1899285"/>
          </a:xfrm>
          <a:prstGeom prst="rect">
            <a:avLst/>
          </a:prstGeom>
          <a:noFill/>
        </p:spPr>
        <p:txBody>
          <a:bodyPr wrap="square" rtlCol="0">
            <a:normAutofit/>
          </a:bodyPr>
          <a:lstStyle/>
          <a:p>
            <a:pPr fontAlgn="auto">
              <a:lnSpc>
                <a:spcPct val="140000"/>
              </a:lnSpc>
              <a:buNone/>
            </a:pPr>
            <a:r>
              <a:rPr lang="en-US" altLang="zh-CN" sz="2800" dirty="0">
                <a:solidFill>
                  <a:schemeClr val="tx1"/>
                </a:solidFill>
              </a:rPr>
              <a:t>   </a:t>
            </a:r>
            <a:r>
              <a:rPr lang="zh-CN" altLang="en-US" sz="2800" b="1" dirty="0">
                <a:solidFill>
                  <a:schemeClr val="accent1">
                    <a:lumMod val="50000"/>
                    <a:hueOff val="9600000"/>
                  </a:schemeClr>
                </a:solidFill>
                <a:sym typeface="+mn-ea"/>
              </a:rPr>
              <a:t>   </a:t>
            </a:r>
            <a:r>
              <a:rPr lang="zh-CN" altLang="en-US" sz="2800" dirty="0">
                <a:solidFill>
                  <a:schemeClr val="tx1"/>
                </a:solidFill>
                <a:sym typeface="+mn-ea"/>
              </a:rPr>
              <a:t>提高安全意识，使每个人具有分辨和消除不安全行为和不安全环境因素的能力，避免各种伤害和意外事故，确保形成积极向上的安全文化和可持续发展。</a:t>
            </a:r>
            <a:endParaRPr lang="zh-CN" altLang="en-US" sz="2800" dirty="0">
              <a:solidFill>
                <a:schemeClr val="tx1"/>
              </a:solidFill>
              <a:effectLst>
                <a:glow rad="228600">
                  <a:schemeClr val="accent5">
                    <a:satMod val="175000"/>
                    <a:alpha val="40000"/>
                  </a:schemeClr>
                </a:glow>
                <a:outerShdw blurRad="50800" dist="38100" dir="13500000" algn="br" rotWithShape="0">
                  <a:prstClr val="black">
                    <a:alpha val="40000"/>
                  </a:prstClr>
                </a:outerShdw>
              </a:effectLst>
              <a:sym typeface="+mn-ea"/>
            </a:endParaRPr>
          </a:p>
        </p:txBody>
      </p:sp>
      <p:sp>
        <p:nvSpPr>
          <p:cNvPr id="4" name="文本框 3"/>
          <p:cNvSpPr txBox="1"/>
          <p:nvPr>
            <p:custDataLst>
              <p:tags r:id="rId3"/>
            </p:custDataLst>
          </p:nvPr>
        </p:nvSpPr>
        <p:spPr>
          <a:xfrm>
            <a:off x="761822" y="3566767"/>
            <a:ext cx="9627260" cy="2747645"/>
          </a:xfrm>
          <a:prstGeom prst="rect">
            <a:avLst/>
          </a:prstGeom>
          <a:noFill/>
        </p:spPr>
        <p:txBody>
          <a:bodyPr wrap="square" rtlCol="0">
            <a:normAutofit/>
          </a:bodyPr>
          <a:lstStyle/>
          <a:p>
            <a:pPr marL="469900" indent="-469900" eaLnBrk="0" fontAlgn="base" hangingPunct="0">
              <a:lnSpc>
                <a:spcPct val="120000"/>
              </a:lnSpc>
              <a:spcBef>
                <a:spcPct val="20000"/>
              </a:spcBef>
              <a:spcAft>
                <a:spcPct val="0"/>
              </a:spcAft>
              <a:buClr>
                <a:schemeClr val="accent2"/>
              </a:buClr>
            </a:pPr>
            <a:r>
              <a:rPr lang="zh-CN" altLang="en-US" sz="3200" b="1" kern="0" dirty="0">
                <a:solidFill>
                  <a:schemeClr val="accent1">
                    <a:lumMod val="50000"/>
                    <a:hueOff val="9600000"/>
                  </a:schemeClr>
                </a:solidFill>
                <a:sym typeface="+mn-ea"/>
              </a:rPr>
              <a:t>安全准则</a:t>
            </a:r>
            <a:r>
              <a:rPr lang="en-US" altLang="zh-CN" sz="3200" b="1" kern="0" dirty="0">
                <a:solidFill>
                  <a:schemeClr val="accent1">
                    <a:lumMod val="50000"/>
                    <a:hueOff val="9600000"/>
                  </a:schemeClr>
                </a:solidFill>
                <a:sym typeface="+mn-ea"/>
              </a:rPr>
              <a:t>:</a:t>
            </a:r>
            <a:endParaRPr lang="en-US" altLang="zh-CN" sz="3200" b="1" kern="0" dirty="0">
              <a:solidFill>
                <a:schemeClr val="accent1">
                  <a:lumMod val="50000"/>
                  <a:hueOff val="9600000"/>
                </a:schemeClr>
              </a:solidFill>
            </a:endParaRPr>
          </a:p>
          <a:p>
            <a:pPr marL="469900" indent="-469900" eaLnBrk="0" fontAlgn="base" hangingPunct="0">
              <a:lnSpc>
                <a:spcPct val="120000"/>
              </a:lnSpc>
              <a:spcBef>
                <a:spcPct val="20000"/>
              </a:spcBef>
              <a:spcAft>
                <a:spcPct val="0"/>
              </a:spcAft>
              <a:buClr>
                <a:schemeClr val="accent2"/>
              </a:buClr>
            </a:pPr>
            <a:r>
              <a:rPr lang="zh-CN" altLang="en-US" sz="3200" dirty="0">
                <a:solidFill>
                  <a:schemeClr val="accent1">
                    <a:lumMod val="50000"/>
                    <a:hueOff val="10800000"/>
                  </a:schemeClr>
                </a:solidFill>
                <a:sym typeface="+mn-ea"/>
              </a:rPr>
              <a:t>★所有伤害和职业病都是可以预防的</a:t>
            </a:r>
            <a:endParaRPr lang="en-US" altLang="zh-CN" sz="3200" dirty="0">
              <a:solidFill>
                <a:schemeClr val="accent1">
                  <a:lumMod val="50000"/>
                  <a:hueOff val="10800000"/>
                </a:schemeClr>
              </a:solidFill>
            </a:endParaRPr>
          </a:p>
          <a:p>
            <a:pPr marL="469900" indent="-469900" eaLnBrk="0" fontAlgn="base" hangingPunct="0">
              <a:lnSpc>
                <a:spcPct val="120000"/>
              </a:lnSpc>
              <a:spcBef>
                <a:spcPct val="20000"/>
              </a:spcBef>
              <a:spcAft>
                <a:spcPct val="0"/>
              </a:spcAft>
              <a:buClr>
                <a:schemeClr val="accent2"/>
              </a:buClr>
            </a:pPr>
            <a:r>
              <a:rPr lang="zh-CN" altLang="en-US" sz="3200" dirty="0">
                <a:solidFill>
                  <a:schemeClr val="accent1">
                    <a:lumMod val="50000"/>
                    <a:hueOff val="10800000"/>
                  </a:schemeClr>
                </a:solidFill>
                <a:sym typeface="+mn-ea"/>
              </a:rPr>
              <a:t>★安全是每一个人的责任</a:t>
            </a:r>
            <a:endParaRPr lang="en-US" altLang="zh-CN" sz="3200" dirty="0">
              <a:solidFill>
                <a:schemeClr val="accent1">
                  <a:lumMod val="50000"/>
                  <a:hueOff val="10800000"/>
                </a:schemeClr>
              </a:solidFill>
            </a:endParaRPr>
          </a:p>
          <a:p>
            <a:pPr marL="469900" indent="-469900" eaLnBrk="0" fontAlgn="base" hangingPunct="0">
              <a:lnSpc>
                <a:spcPct val="120000"/>
              </a:lnSpc>
              <a:spcBef>
                <a:spcPct val="20000"/>
              </a:spcBef>
              <a:spcAft>
                <a:spcPct val="0"/>
              </a:spcAft>
              <a:buClr>
                <a:schemeClr val="accent2"/>
              </a:buClr>
            </a:pPr>
            <a:r>
              <a:rPr lang="zh-CN" altLang="en-US" sz="3200" dirty="0">
                <a:solidFill>
                  <a:schemeClr val="accent1">
                    <a:lumMod val="50000"/>
                    <a:hueOff val="10800000"/>
                  </a:schemeClr>
                </a:solidFill>
                <a:sym typeface="+mn-ea"/>
              </a:rPr>
              <a:t>★安全工作是雇佣员工的条件之一</a:t>
            </a:r>
          </a:p>
        </p:txBody>
      </p:sp>
      <p:sp>
        <p:nvSpPr>
          <p:cNvPr id="13" name="文本框 12"/>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什么是安全意识？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3747149" y="1801509"/>
            <a:ext cx="6781800" cy="4523105"/>
          </a:xfrm>
          <a:prstGeom prst="rect">
            <a:avLst/>
          </a:prstGeom>
          <a:noFill/>
        </p:spPr>
        <p:txBody>
          <a:bodyPr wrap="square" rtlCol="0">
            <a:normAutofit/>
          </a:bodyPr>
          <a:lstStyle/>
          <a:p>
            <a:pPr fontAlgn="auto">
              <a:lnSpc>
                <a:spcPct val="200000"/>
              </a:lnSpc>
              <a:buNone/>
            </a:pPr>
            <a:r>
              <a:rPr lang="en-US" altLang="zh-CN" sz="2800">
                <a:solidFill>
                  <a:schemeClr val="tx1"/>
                </a:solidFill>
              </a:rPr>
              <a:t>    </a:t>
            </a:r>
            <a:r>
              <a:rPr lang="en-US" altLang="zh-CN" sz="3600">
                <a:solidFill>
                  <a:schemeClr val="accent1">
                    <a:lumMod val="50000"/>
                  </a:schemeClr>
                </a:solidFill>
                <a:effectLst>
                  <a:reflection blurRad="6350" stA="55000" endA="300" endPos="45500" dir="5400000" sy="-100000" algn="bl" rotWithShape="0"/>
                </a:effectLst>
              </a:rPr>
              <a:t> </a:t>
            </a:r>
            <a:r>
              <a:rPr lang="zh-CN" altLang="en-US" sz="3600">
                <a:solidFill>
                  <a:schemeClr val="accent1">
                    <a:lumMod val="50000"/>
                  </a:schemeClr>
                </a:solidFill>
                <a:effectLst>
                  <a:reflection blurRad="6350" stA="55000" endA="300" endPos="45500" dir="5400000" sy="-100000" algn="bl" rotWithShape="0"/>
                </a:effectLst>
              </a:rPr>
              <a:t>安全意识 不可淡化</a:t>
            </a:r>
          </a:p>
          <a:p>
            <a:pPr fontAlgn="auto">
              <a:lnSpc>
                <a:spcPct val="200000"/>
              </a:lnSpc>
              <a:buNone/>
            </a:pPr>
            <a:r>
              <a:rPr lang="zh-CN" altLang="en-US" sz="3600" dirty="0">
                <a:solidFill>
                  <a:schemeClr val="accent1">
                    <a:lumMod val="50000"/>
                  </a:schemeClr>
                </a:solidFill>
                <a:effectLst>
                  <a:reflection blurRad="6350" stA="55000" endA="300" endPos="45500" dir="5400000" sy="-100000" algn="bl" rotWithShape="0"/>
                </a:effectLst>
                <a:sym typeface="+mn-ea"/>
              </a:rPr>
              <a:t>         安全思想 不可放松</a:t>
            </a:r>
          </a:p>
          <a:p>
            <a:pPr fontAlgn="auto">
              <a:lnSpc>
                <a:spcPct val="200000"/>
              </a:lnSpc>
              <a:buNone/>
            </a:pPr>
            <a:r>
              <a:rPr lang="zh-CN" altLang="en-US" sz="3600" dirty="0">
                <a:solidFill>
                  <a:schemeClr val="accent1">
                    <a:lumMod val="50000"/>
                  </a:schemeClr>
                </a:solidFill>
                <a:effectLst>
                  <a:reflection blurRad="6350" stA="55000" endA="300" endPos="45500" dir="5400000" sy="-100000" algn="bl" rotWithShape="0"/>
                </a:effectLst>
                <a:sym typeface="+mn-ea"/>
              </a:rPr>
              <a:t>             安全教育 不可疏略</a:t>
            </a:r>
          </a:p>
          <a:p>
            <a:pPr fontAlgn="auto">
              <a:lnSpc>
                <a:spcPct val="200000"/>
              </a:lnSpc>
              <a:buNone/>
            </a:pPr>
            <a:r>
              <a:rPr lang="zh-CN" altLang="en-US" sz="3600" dirty="0">
                <a:solidFill>
                  <a:schemeClr val="accent1">
                    <a:lumMod val="50000"/>
                  </a:schemeClr>
                </a:solidFill>
                <a:effectLst>
                  <a:reflection blurRad="6350" stA="55000" endA="300" endPos="45500" dir="5400000" sy="-100000" algn="bl" rotWithShape="0"/>
                </a:effectLst>
                <a:sym typeface="+mn-ea"/>
              </a:rPr>
              <a:t>                 安全防范 不可忽视</a:t>
            </a:r>
          </a:p>
        </p:txBody>
      </p:sp>
      <p:pic>
        <p:nvPicPr>
          <p:cNvPr id="9" name="图片 8"/>
          <p:cNvPicPr>
            <a:picLocks noChangeAspect="1"/>
          </p:cNvPicPr>
          <p:nvPr>
            <p:custDataLst>
              <p:tags r:id="rId3"/>
            </p:custDataLst>
          </p:nvPr>
        </p:nvPicPr>
        <p:blipFill>
          <a:blip r:embed="rId10" cstate="print"/>
          <a:stretch>
            <a:fillRect/>
          </a:stretch>
        </p:blipFill>
        <p:spPr>
          <a:xfrm>
            <a:off x="743600" y="1169050"/>
            <a:ext cx="3480435" cy="3725545"/>
          </a:xfrm>
          <a:prstGeom prst="rect">
            <a:avLst/>
          </a:prstGeom>
        </p:spPr>
      </p:pic>
      <p:pic>
        <p:nvPicPr>
          <p:cNvPr id="10" name="图片 9"/>
          <p:cNvPicPr>
            <a:picLocks noChangeAspect="1"/>
          </p:cNvPicPr>
          <p:nvPr>
            <p:custDataLst>
              <p:tags r:id="rId4"/>
            </p:custDataLst>
          </p:nvPr>
        </p:nvPicPr>
        <p:blipFill>
          <a:blip r:embed="rId11" cstate="print"/>
          <a:stretch>
            <a:fillRect/>
          </a:stretch>
        </p:blipFill>
        <p:spPr>
          <a:xfrm>
            <a:off x="8968755" y="1197625"/>
            <a:ext cx="1964055" cy="2588260"/>
          </a:xfrm>
          <a:prstGeom prst="rect">
            <a:avLst/>
          </a:prstGeom>
        </p:spPr>
      </p:pic>
      <p:sp>
        <p:nvSpPr>
          <p:cNvPr id="11" name="横卷形 10"/>
          <p:cNvSpPr/>
          <p:nvPr>
            <p:custDataLst>
              <p:tags r:id="rId5"/>
            </p:custDataLst>
          </p:nvPr>
        </p:nvSpPr>
        <p:spPr>
          <a:xfrm>
            <a:off x="743599" y="5418470"/>
            <a:ext cx="4850131" cy="1297940"/>
          </a:xfrm>
          <a:prstGeom prst="horizontalScroll">
            <a:avLst/>
          </a:prstGeom>
          <a:gradFill>
            <a:gsLst>
              <a:gs pos="0">
                <a:schemeClr val="accent1"/>
              </a:gs>
              <a:gs pos="100000">
                <a:schemeClr val="accent2"/>
              </a:gs>
            </a:gsLst>
            <a:lin ang="16200000" scaled="0"/>
          </a:gradFill>
          <a:ln>
            <a:solidFill>
              <a:schemeClr val="accent3"/>
            </a:solidFill>
          </a:ln>
        </p:spPr>
        <p:style>
          <a:lnRef idx="1">
            <a:schemeClr val="accent1"/>
          </a:lnRef>
          <a:fillRef idx="3">
            <a:schemeClr val="accent1"/>
          </a:fillRef>
          <a:effectRef idx="2">
            <a:schemeClr val="accent1"/>
          </a:effectRef>
          <a:fontRef idx="minor">
            <a:schemeClr val="lt1"/>
          </a:fontRef>
        </p:style>
        <p:txBody>
          <a:bodyPr/>
          <a:lstStyle/>
          <a:p>
            <a:endParaRPr lang="zh-CN" altLang="en-US" sz="1350">
              <a:solidFill>
                <a:schemeClr val="bg1"/>
              </a:solidFill>
            </a:endParaRPr>
          </a:p>
        </p:txBody>
      </p:sp>
      <p:sp>
        <p:nvSpPr>
          <p:cNvPr id="13" name="文本框 12"/>
          <p:cNvSpPr txBox="1"/>
          <p:nvPr>
            <p:custDataLst>
              <p:tags r:id="rId6"/>
            </p:custDataLst>
          </p:nvPr>
        </p:nvSpPr>
        <p:spPr>
          <a:xfrm>
            <a:off x="842025" y="5775975"/>
            <a:ext cx="4970440" cy="583565"/>
          </a:xfrm>
          <a:prstGeom prst="rect">
            <a:avLst/>
          </a:prstGeom>
          <a:noFill/>
        </p:spPr>
        <p:txBody>
          <a:bodyPr wrap="square" rtlCol="0">
            <a:spAutoFit/>
          </a:bodyPr>
          <a:lstStyle/>
          <a:p>
            <a:r>
              <a:rPr lang="zh-CN" altLang="en-US" sz="2800" dirty="0">
                <a:solidFill>
                  <a:schemeClr val="tx1"/>
                </a:solidFill>
              </a:rPr>
              <a:t>千方百计提升人的</a:t>
            </a:r>
            <a:r>
              <a:rPr lang="zh-CN" altLang="en-US" sz="3200" dirty="0">
                <a:solidFill>
                  <a:schemeClr val="tx1"/>
                </a:solidFill>
                <a:effectLst>
                  <a:outerShdw blurRad="50800" dist="38100" dir="2700000" algn="tl" rotWithShape="0">
                    <a:prstClr val="black">
                      <a:alpha val="40000"/>
                    </a:prstClr>
                  </a:outerShdw>
                  <a:reflection blurRad="6350" stA="55000" endA="300" endPos="45500" dir="5400000" sy="-100000" algn="bl" rotWithShape="0"/>
                </a:effectLst>
              </a:rPr>
              <a:t>安全意识</a:t>
            </a:r>
          </a:p>
        </p:txBody>
      </p:sp>
      <p:sp>
        <p:nvSpPr>
          <p:cNvPr id="15" name="文本框 14"/>
          <p:cNvSpPr txBox="1"/>
          <p:nvPr>
            <p:custDataLst>
              <p:tags r:id="rId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什么是安全意识？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8" name="文本框 7"/>
          <p:cNvSpPr txBox="1"/>
          <p:nvPr>
            <p:custDataLst>
              <p:tags r:id="rId3"/>
            </p:custDataLst>
          </p:nvPr>
        </p:nvSpPr>
        <p:spPr>
          <a:xfrm>
            <a:off x="461170" y="1438320"/>
            <a:ext cx="9636125" cy="1383665"/>
          </a:xfrm>
          <a:prstGeom prst="rect">
            <a:avLst/>
          </a:prstGeom>
          <a:noFill/>
        </p:spPr>
        <p:txBody>
          <a:bodyPr wrap="square" rtlCol="0">
            <a:normAutofit/>
          </a:bodyPr>
          <a:lstStyle/>
          <a:p>
            <a:pPr fontAlgn="auto">
              <a:lnSpc>
                <a:spcPct val="150000"/>
              </a:lnSpc>
              <a:buNone/>
            </a:pPr>
            <a:r>
              <a:rPr lang="en-US" altLang="zh-CN" sz="2800"/>
              <a:t>    </a:t>
            </a:r>
            <a:r>
              <a:rPr lang="en-US" altLang="zh-CN" sz="2400"/>
              <a:t> </a:t>
            </a:r>
            <a:r>
              <a:rPr lang="zh-CN" altLang="en-US" sz="2800" b="1">
                <a:sym typeface="+mn-ea"/>
              </a:rPr>
              <a:t>没有</a:t>
            </a:r>
            <a:r>
              <a:rPr lang="zh-CN" altLang="en-US" sz="2800" b="1" dirty="0">
                <a:sym typeface="+mn-ea"/>
              </a:rPr>
              <a:t>安全知识，员工就会稀里糊涂受伤害；</a:t>
            </a:r>
          </a:p>
          <a:p>
            <a:pPr fontAlgn="auto">
              <a:lnSpc>
                <a:spcPct val="150000"/>
              </a:lnSpc>
              <a:buNone/>
            </a:pPr>
            <a:r>
              <a:rPr lang="zh-CN" altLang="en-US" sz="2800" b="1" dirty="0">
                <a:sym typeface="+mn-ea"/>
              </a:rPr>
              <a:t>     没有安全意识，事故就会不请自来。</a:t>
            </a:r>
            <a:endParaRPr lang="zh-CN" altLang="en-US" sz="2800" dirty="0">
              <a:solidFill>
                <a:srgbClr val="FF0000"/>
              </a:solidFill>
              <a:effectLst>
                <a:glow rad="228600">
                  <a:schemeClr val="accent5">
                    <a:satMod val="175000"/>
                    <a:alpha val="40000"/>
                  </a:schemeClr>
                </a:glow>
                <a:outerShdw blurRad="50800" dist="38100" dir="13500000" algn="br" rotWithShape="0">
                  <a:prstClr val="black">
                    <a:alpha val="40000"/>
                  </a:prstClr>
                </a:outerShdw>
              </a:effectLst>
              <a:sym typeface="+mn-ea"/>
            </a:endParaRPr>
          </a:p>
        </p:txBody>
      </p:sp>
      <p:sp>
        <p:nvSpPr>
          <p:cNvPr id="4" name="矩形 3"/>
          <p:cNvSpPr/>
          <p:nvPr>
            <p:custDataLst>
              <p:tags r:id="rId4"/>
            </p:custDataLst>
          </p:nvPr>
        </p:nvSpPr>
        <p:spPr>
          <a:xfrm>
            <a:off x="1410470" y="3275052"/>
            <a:ext cx="3539490" cy="768350"/>
          </a:xfrm>
          <a:prstGeom prst="rect">
            <a:avLst/>
          </a:prstGeom>
        </p:spPr>
        <p:txBody>
          <a:bodyPr wrap="none">
            <a:spAutoFit/>
          </a:bodyPr>
          <a:lstStyle/>
          <a:p>
            <a:r>
              <a:rPr lang="zh-CN" altLang="en-US" sz="4400" b="1" dirty="0">
                <a:solidFill>
                  <a:schemeClr val="tx1"/>
                </a:solidFill>
              </a:rPr>
              <a:t>安全知识重要</a:t>
            </a:r>
          </a:p>
        </p:txBody>
      </p:sp>
      <p:sp>
        <p:nvSpPr>
          <p:cNvPr id="9" name="矩形 8"/>
          <p:cNvSpPr/>
          <p:nvPr/>
        </p:nvSpPr>
        <p:spPr>
          <a:xfrm>
            <a:off x="3946680" y="4446633"/>
            <a:ext cx="4302125" cy="829945"/>
          </a:xfrm>
          <a:prstGeom prst="rect">
            <a:avLst/>
          </a:prstGeom>
        </p:spPr>
        <p:txBody>
          <a:bodyPr wrap="none">
            <a:spAutoFit/>
          </a:bodyPr>
          <a:lstStyle/>
          <a:p>
            <a:r>
              <a:rPr lang="zh-CN" altLang="en-US" sz="4800" b="1" dirty="0">
                <a:solidFill>
                  <a:schemeClr val="accent1">
                    <a:lumMod val="50000"/>
                  </a:schemeClr>
                </a:solidFill>
                <a:effectLst>
                  <a:innerShdw blurRad="63500" dist="50800">
                    <a:prstClr val="black">
                      <a:alpha val="50000"/>
                    </a:prstClr>
                  </a:innerShdw>
                  <a:reflection blurRad="6350" stA="60000" endA="900" endPos="60000" dist="60007" dir="5400000" sy="-100000" algn="bl" rotWithShape="0"/>
                </a:effectLst>
              </a:rPr>
              <a:t>安全意识</a:t>
            </a:r>
            <a:r>
              <a:rPr lang="zh-CN" altLang="en-US" sz="4400" b="1" dirty="0">
                <a:solidFill>
                  <a:schemeClr val="tx1"/>
                </a:solidFill>
              </a:rPr>
              <a:t>更重要</a:t>
            </a:r>
          </a:p>
        </p:txBody>
      </p:sp>
      <p:sp>
        <p:nvSpPr>
          <p:cNvPr id="10" name="矩形 9"/>
          <p:cNvSpPr/>
          <p:nvPr>
            <p:custDataLst>
              <p:tags r:id="rId5"/>
            </p:custDataLst>
          </p:nvPr>
        </p:nvSpPr>
        <p:spPr>
          <a:xfrm>
            <a:off x="4887754" y="5920786"/>
            <a:ext cx="5335271" cy="583565"/>
          </a:xfrm>
          <a:prstGeom prst="rect">
            <a:avLst/>
          </a:prstGeom>
        </p:spPr>
        <p:txBody>
          <a:bodyPr wrap="square">
            <a:spAutoFit/>
          </a:bodyPr>
          <a:lstStyle/>
          <a:p>
            <a:pPr algn="r"/>
            <a:r>
              <a:rPr lang="zh-CN" altLang="en-US" sz="3200" dirty="0">
                <a:solidFill>
                  <a:schemeClr val="tx1"/>
                </a:solidFill>
              </a:rPr>
              <a:t>　</a:t>
            </a:r>
            <a:r>
              <a:rPr lang="zh-CN" altLang="en-US" sz="2000" b="1" dirty="0">
                <a:solidFill>
                  <a:schemeClr val="tx1"/>
                </a:solidFill>
              </a:rPr>
              <a:t>祁有红</a:t>
            </a:r>
            <a:r>
              <a:rPr lang="en-US" altLang="zh-CN" sz="2000" b="1" dirty="0">
                <a:solidFill>
                  <a:schemeClr val="tx1"/>
                </a:solidFill>
              </a:rPr>
              <a:t>——</a:t>
            </a:r>
            <a:r>
              <a:rPr lang="zh-CN" altLang="en-US" sz="2000" b="1" dirty="0">
                <a:solidFill>
                  <a:schemeClr val="tx1"/>
                </a:solidFill>
              </a:rPr>
              <a:t>著名安全管理与安全文化专家 </a:t>
            </a:r>
          </a:p>
        </p:txBody>
      </p:sp>
      <p:sp>
        <p:nvSpPr>
          <p:cNvPr id="15" name="文本框 14"/>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什么是安全意识？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17" name="内容占位符 3" descr="3e608ba5d8613cb15071d4b53c82cd3b.jpg"/>
          <p:cNvPicPr>
            <a:picLocks noChangeAspect="1"/>
          </p:cNvPicPr>
          <p:nvPr>
            <p:custDataLst>
              <p:tags r:id="rId3"/>
            </p:custDataLst>
          </p:nvPr>
        </p:nvPicPr>
        <p:blipFill>
          <a:blip r:embed="rId12" cstate="print"/>
          <a:stretch>
            <a:fillRect/>
          </a:stretch>
        </p:blipFill>
        <p:spPr>
          <a:xfrm rot="20583288">
            <a:off x="3330261" y="1046839"/>
            <a:ext cx="2444905" cy="2841416"/>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8" name="内容占位符 3" descr="3e608ba5d8613cb15071d4b53c82cd3b.jpg"/>
          <p:cNvPicPr>
            <a:picLocks noChangeAspect="1"/>
          </p:cNvPicPr>
          <p:nvPr>
            <p:custDataLst>
              <p:tags r:id="rId4"/>
            </p:custDataLst>
          </p:nvPr>
        </p:nvPicPr>
        <p:blipFill>
          <a:blip r:embed="rId13"/>
          <a:stretch>
            <a:fillRect/>
          </a:stretch>
        </p:blipFill>
        <p:spPr>
          <a:xfrm rot="20583288">
            <a:off x="4208725" y="1291957"/>
            <a:ext cx="4068321" cy="2231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矩形 20"/>
          <p:cNvSpPr/>
          <p:nvPr>
            <p:custDataLst>
              <p:tags r:id="rId5"/>
            </p:custDataLst>
          </p:nvPr>
        </p:nvSpPr>
        <p:spPr>
          <a:xfrm>
            <a:off x="363810" y="4571289"/>
            <a:ext cx="10885437" cy="2109689"/>
          </a:xfrm>
          <a:prstGeom prst="rect">
            <a:avLst/>
          </a:prstGeom>
          <a:solidFill>
            <a:sysClr val="window" lastClr="FFFFFF"/>
          </a:solidFill>
          <a:ln w="25400" cap="flat" cmpd="sng" algn="ctr">
            <a:solidFill>
              <a:sysClr val="window" lastClr="FFFFFF"/>
            </a:solidFill>
            <a:prstDash val="solid"/>
          </a:ln>
          <a:effectLst/>
        </p:spPr>
        <p:txBody>
          <a:bodyPr rtlCol="0" anchor="ctr"/>
          <a:lstStyle/>
          <a:p>
            <a:r>
              <a:rPr lang="zh-CN" altLang="en-US" sz="1350" b="1" dirty="0">
                <a:solidFill>
                  <a:schemeClr val="tx1"/>
                </a:solidFill>
              </a:rPr>
              <a:t>       统计显示，</a:t>
            </a:r>
            <a:r>
              <a:rPr lang="en-US" sz="3600" b="1" dirty="0">
                <a:solidFill>
                  <a:schemeClr val="accent1">
                    <a:lumMod val="50000"/>
                  </a:schemeClr>
                </a:solidFill>
              </a:rPr>
              <a:t>98%</a:t>
            </a:r>
            <a:r>
              <a:rPr lang="zh-CN" altLang="en-US" sz="1350" b="1" dirty="0">
                <a:solidFill>
                  <a:schemeClr val="tx1"/>
                </a:solidFill>
              </a:rPr>
              <a:t>的事故是因为</a:t>
            </a:r>
            <a:r>
              <a:rPr lang="zh-CN" altLang="en-US" sz="3600" b="1" dirty="0">
                <a:solidFill>
                  <a:schemeClr val="tx1"/>
                </a:solidFill>
                <a:effectLst>
                  <a:outerShdw blurRad="38100" dist="19050" dir="2700000" algn="tl" rotWithShape="0">
                    <a:schemeClr val="dk1">
                      <a:alpha val="40000"/>
                    </a:schemeClr>
                  </a:outerShdw>
                  <a:reflection blurRad="6350" stA="55000" endA="50" endPos="85000" dist="60007" dir="5400000" sy="-100000" algn="bl" rotWithShape="0"/>
                </a:effectLst>
              </a:rPr>
              <a:t>人的原因</a:t>
            </a:r>
            <a:r>
              <a:rPr lang="zh-CN" altLang="en-US" sz="1350" b="1" dirty="0">
                <a:solidFill>
                  <a:schemeClr val="tx1"/>
                </a:solidFill>
              </a:rPr>
              <a:t>引起的。</a:t>
            </a:r>
            <a:endParaRPr lang="en-US" altLang="zh-CN" sz="1350" b="1" dirty="0">
              <a:solidFill>
                <a:schemeClr val="tx1"/>
              </a:solidFill>
            </a:endParaRPr>
          </a:p>
          <a:p>
            <a:r>
              <a:rPr lang="zh-CN" altLang="en-US" sz="1350" b="1" dirty="0">
                <a:solidFill>
                  <a:schemeClr val="tx1"/>
                </a:solidFill>
              </a:rPr>
              <a:t>       而根据有关部门针对大中型企业近</a:t>
            </a:r>
            <a:r>
              <a:rPr lang="en-US" sz="1350" b="1" dirty="0">
                <a:solidFill>
                  <a:schemeClr val="tx1"/>
                </a:solidFill>
              </a:rPr>
              <a:t>3</a:t>
            </a:r>
            <a:r>
              <a:rPr lang="zh-CN" altLang="en-US" sz="1350" b="1" dirty="0">
                <a:solidFill>
                  <a:schemeClr val="tx1"/>
                </a:solidFill>
              </a:rPr>
              <a:t>年来发生的事故所作的另一项统计显示，人为因素中，</a:t>
            </a:r>
            <a:r>
              <a:rPr lang="zh-CN" altLang="en-US" sz="3600" b="1" dirty="0">
                <a:solidFill>
                  <a:schemeClr val="accent1">
                    <a:lumMod val="50000"/>
                  </a:schemeClr>
                </a:solidFill>
              </a:rPr>
              <a:t>安全意识薄弱</a:t>
            </a:r>
            <a:r>
              <a:rPr lang="zh-CN" altLang="en-US" sz="2400" b="1" dirty="0">
                <a:solidFill>
                  <a:schemeClr val="tx1"/>
                </a:solidFill>
              </a:rPr>
              <a:t>的因素占到</a:t>
            </a:r>
            <a:r>
              <a:rPr lang="en-US" sz="3600" b="1" dirty="0">
                <a:solidFill>
                  <a:schemeClr val="accent1">
                    <a:lumMod val="50000"/>
                  </a:schemeClr>
                </a:solidFill>
              </a:rPr>
              <a:t>90%多</a:t>
            </a:r>
            <a:r>
              <a:rPr lang="zh-CN" altLang="en-US" sz="1350" b="1" dirty="0">
                <a:solidFill>
                  <a:schemeClr val="tx1"/>
                </a:solidFill>
              </a:rPr>
              <a:t>，而安全技术水平所占比例不到</a:t>
            </a:r>
            <a:r>
              <a:rPr lang="en-US" sz="1350" b="1" dirty="0">
                <a:solidFill>
                  <a:schemeClr val="tx1"/>
                </a:solidFill>
              </a:rPr>
              <a:t>10%</a:t>
            </a:r>
            <a:r>
              <a:rPr lang="zh-CN" altLang="en-US" sz="1350" b="1" dirty="0">
                <a:solidFill>
                  <a:schemeClr val="tx1"/>
                </a:solidFill>
              </a:rPr>
              <a:t>。但</a:t>
            </a:r>
            <a:r>
              <a:rPr lang="zh-CN" altLang="en-US" sz="1350" b="1" dirty="0">
                <a:solidFill>
                  <a:schemeClr val="tx1"/>
                </a:solidFill>
                <a:sym typeface="+mn-ea"/>
              </a:rPr>
              <a:t>企业界的安全培训，90%的精力用在占10%比重的安全技术水平上，只有</a:t>
            </a:r>
            <a:r>
              <a:rPr lang="en-US" sz="3600" b="1" dirty="0">
                <a:solidFill>
                  <a:schemeClr val="accent1">
                    <a:lumMod val="50000"/>
                  </a:schemeClr>
                </a:solidFill>
                <a:sym typeface="+mn-ea"/>
              </a:rPr>
              <a:t>不到10%</a:t>
            </a:r>
            <a:r>
              <a:rPr lang="zh-CN" altLang="en-US" sz="1350" b="1" dirty="0">
                <a:solidFill>
                  <a:schemeClr val="tx1"/>
                </a:solidFill>
                <a:sym typeface="+mn-ea"/>
              </a:rPr>
              <a:t>的精力用在占90%比重的安全意识上。</a:t>
            </a:r>
            <a:endParaRPr lang="zh-CN" altLang="en-US" sz="1350" b="1" dirty="0">
              <a:solidFill>
                <a:schemeClr val="tx1"/>
              </a:solidFill>
            </a:endParaRPr>
          </a:p>
          <a:p>
            <a:endParaRPr lang="zh-CN" altLang="en-US" sz="1350" b="1" dirty="0">
              <a:solidFill>
                <a:schemeClr val="tx1"/>
              </a:solidFill>
            </a:endParaRPr>
          </a:p>
        </p:txBody>
      </p:sp>
      <p:pic>
        <p:nvPicPr>
          <p:cNvPr id="22" name="图片 21"/>
          <p:cNvPicPr>
            <a:picLocks noChangeAspect="1"/>
          </p:cNvPicPr>
          <p:nvPr>
            <p:custDataLst>
              <p:tags r:id="rId6"/>
            </p:custDataLst>
          </p:nvPr>
        </p:nvPicPr>
        <p:blipFill>
          <a:blip r:embed="rId14" cstate="print"/>
          <a:stretch>
            <a:fillRect/>
          </a:stretch>
        </p:blipFill>
        <p:spPr>
          <a:xfrm rot="20580000">
            <a:off x="874877" y="2006381"/>
            <a:ext cx="2878315" cy="1983705"/>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23" name="图片 22"/>
          <p:cNvPicPr>
            <a:picLocks noChangeAspect="1"/>
          </p:cNvPicPr>
          <p:nvPr>
            <p:custDataLst>
              <p:tags r:id="rId7"/>
            </p:custDataLst>
          </p:nvPr>
        </p:nvPicPr>
        <p:blipFill>
          <a:blip r:embed="rId15" cstate="print"/>
          <a:stretch>
            <a:fillRect/>
          </a:stretch>
        </p:blipFill>
        <p:spPr>
          <a:xfrm rot="20580000">
            <a:off x="3069729" y="1732039"/>
            <a:ext cx="2958009" cy="2251453"/>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24" name="图片 23"/>
          <p:cNvPicPr>
            <a:picLocks noChangeAspect="1"/>
          </p:cNvPicPr>
          <p:nvPr>
            <p:custDataLst>
              <p:tags r:id="rId8"/>
            </p:custDataLst>
          </p:nvPr>
        </p:nvPicPr>
        <p:blipFill>
          <a:blip r:embed="rId16" cstate="print"/>
          <a:stretch>
            <a:fillRect/>
          </a:stretch>
        </p:blipFill>
        <p:spPr>
          <a:xfrm rot="20580000">
            <a:off x="5700807" y="1797872"/>
            <a:ext cx="3754959" cy="2065005"/>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6" name="文本框 15"/>
          <p:cNvSpPr txBox="1"/>
          <p:nvPr>
            <p:custDataLst>
              <p:tags r:id="rId9"/>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安全意识缺失的后果</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11" name="矩形 10"/>
          <p:cNvSpPr/>
          <p:nvPr>
            <p:custDataLst>
              <p:tags r:id="rId3"/>
            </p:custDataLst>
          </p:nvPr>
        </p:nvSpPr>
        <p:spPr>
          <a:xfrm>
            <a:off x="630187" y="5449830"/>
            <a:ext cx="9144000" cy="1000125"/>
          </a:xfrm>
          <a:prstGeom prst="rect">
            <a:avLst/>
          </a:prstGeom>
          <a:gradFill>
            <a:gsLst>
              <a:gs pos="0">
                <a:schemeClr val="accent2"/>
              </a:gs>
              <a:gs pos="100000">
                <a:schemeClr val="accent3"/>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4400" b="1" dirty="0">
                <a:ln>
                  <a:solidFill>
                    <a:schemeClr val="tx1"/>
                  </a:solidFill>
                </a:ln>
                <a:solidFill>
                  <a:schemeClr val="tx1"/>
                </a:solidFill>
              </a:rPr>
              <a:t>安全意识差</a:t>
            </a:r>
            <a:r>
              <a:rPr lang="zh-CN" altLang="en-US" sz="3600" b="1" dirty="0">
                <a:ln>
                  <a:solidFill>
                    <a:schemeClr val="tx1"/>
                  </a:solidFill>
                </a:ln>
                <a:solidFill>
                  <a:schemeClr val="tx1"/>
                </a:solidFill>
              </a:rPr>
              <a:t>，是事故多发的主要原因！</a:t>
            </a:r>
          </a:p>
        </p:txBody>
      </p:sp>
      <p:pic>
        <p:nvPicPr>
          <p:cNvPr id="13" name="图片 12"/>
          <p:cNvPicPr>
            <a:picLocks noChangeAspect="1"/>
          </p:cNvPicPr>
          <p:nvPr>
            <p:custDataLst>
              <p:tags r:id="rId4"/>
            </p:custDataLst>
          </p:nvPr>
        </p:nvPicPr>
        <p:blipFill>
          <a:blip r:embed="rId13" cstate="print"/>
          <a:stretch>
            <a:fillRect/>
          </a:stretch>
        </p:blipFill>
        <p:spPr>
          <a:xfrm rot="1620000">
            <a:off x="1975117" y="1225174"/>
            <a:ext cx="3028315" cy="2742565"/>
          </a:xfrm>
          <a:prstGeom prst="rect">
            <a:avLst/>
          </a:prstGeom>
          <a:ln w="28575" cmpd="sng">
            <a:solidFill>
              <a:schemeClr val="accent1">
                <a:shade val="50000"/>
              </a:schemeClr>
            </a:solidFill>
            <a:prstDash val="sysDot"/>
          </a:ln>
        </p:spPr>
      </p:pic>
      <p:pic>
        <p:nvPicPr>
          <p:cNvPr id="15" name="图片 14"/>
          <p:cNvPicPr>
            <a:picLocks noChangeAspect="1"/>
          </p:cNvPicPr>
          <p:nvPr>
            <p:custDataLst>
              <p:tags r:id="rId5"/>
            </p:custDataLst>
          </p:nvPr>
        </p:nvPicPr>
        <p:blipFill>
          <a:blip r:embed="rId14" cstate="print"/>
          <a:stretch>
            <a:fillRect/>
          </a:stretch>
        </p:blipFill>
        <p:spPr>
          <a:xfrm rot="1620000">
            <a:off x="3692157" y="556519"/>
            <a:ext cx="3018791" cy="2362200"/>
          </a:xfrm>
          <a:prstGeom prst="rect">
            <a:avLst/>
          </a:prstGeom>
          <a:ln w="28575" cmpd="dbl">
            <a:solidFill>
              <a:schemeClr val="accent4"/>
            </a:solidFill>
            <a:prstDash val="sysDot"/>
          </a:ln>
        </p:spPr>
      </p:pic>
      <p:pic>
        <p:nvPicPr>
          <p:cNvPr id="16" name="图片 15"/>
          <p:cNvPicPr>
            <a:picLocks noChangeAspect="1"/>
          </p:cNvPicPr>
          <p:nvPr>
            <p:custDataLst>
              <p:tags r:id="rId6"/>
            </p:custDataLst>
          </p:nvPr>
        </p:nvPicPr>
        <p:blipFill>
          <a:blip r:embed="rId15" cstate="print"/>
          <a:stretch>
            <a:fillRect/>
          </a:stretch>
        </p:blipFill>
        <p:spPr>
          <a:xfrm rot="1620000">
            <a:off x="3508642" y="2851409"/>
            <a:ext cx="2908935" cy="2195195"/>
          </a:xfrm>
          <a:prstGeom prst="rect">
            <a:avLst/>
          </a:prstGeom>
          <a:ln w="28575" cmpd="sng">
            <a:solidFill>
              <a:schemeClr val="bg2">
                <a:lumMod val="25000"/>
              </a:schemeClr>
            </a:solidFill>
            <a:prstDash val="dashDot"/>
          </a:ln>
        </p:spPr>
      </p:pic>
      <p:pic>
        <p:nvPicPr>
          <p:cNvPr id="17" name="图片 16"/>
          <p:cNvPicPr>
            <a:picLocks noChangeAspect="1"/>
          </p:cNvPicPr>
          <p:nvPr>
            <p:custDataLst>
              <p:tags r:id="rId7"/>
            </p:custDataLst>
          </p:nvPr>
        </p:nvPicPr>
        <p:blipFill>
          <a:blip r:embed="rId16" cstate="print"/>
          <a:stretch>
            <a:fillRect/>
          </a:stretch>
        </p:blipFill>
        <p:spPr>
          <a:xfrm rot="1920000">
            <a:off x="5010417" y="2215774"/>
            <a:ext cx="3542665" cy="2618740"/>
          </a:xfrm>
          <a:prstGeom prst="rect">
            <a:avLst/>
          </a:prstGeom>
        </p:spPr>
      </p:pic>
      <p:pic>
        <p:nvPicPr>
          <p:cNvPr id="18" name="图片 17"/>
          <p:cNvPicPr>
            <a:picLocks noChangeAspect="1"/>
          </p:cNvPicPr>
          <p:nvPr>
            <p:custDataLst>
              <p:tags r:id="rId8"/>
            </p:custDataLst>
          </p:nvPr>
        </p:nvPicPr>
        <p:blipFill>
          <a:blip r:embed="rId17" cstate="print"/>
          <a:stretch>
            <a:fillRect/>
          </a:stretch>
        </p:blipFill>
        <p:spPr>
          <a:xfrm rot="1620000">
            <a:off x="1175651" y="2510415"/>
            <a:ext cx="3628391" cy="2571115"/>
          </a:xfrm>
          <a:prstGeom prst="rect">
            <a:avLst/>
          </a:prstGeom>
          <a:ln w="28575" cmpd="sng">
            <a:solidFill>
              <a:schemeClr val="accent5"/>
            </a:solidFill>
            <a:prstDash val="lgDashDot"/>
          </a:ln>
        </p:spPr>
      </p:pic>
      <p:pic>
        <p:nvPicPr>
          <p:cNvPr id="19" name="图片 18"/>
          <p:cNvPicPr>
            <a:picLocks noChangeAspect="1"/>
          </p:cNvPicPr>
          <p:nvPr>
            <p:custDataLst>
              <p:tags r:id="rId9"/>
            </p:custDataLst>
          </p:nvPr>
        </p:nvPicPr>
        <p:blipFill>
          <a:blip r:embed="rId18" cstate="print"/>
          <a:stretch>
            <a:fillRect/>
          </a:stretch>
        </p:blipFill>
        <p:spPr>
          <a:xfrm rot="1980000">
            <a:off x="5717806" y="1403608"/>
            <a:ext cx="4847591" cy="2733040"/>
          </a:xfrm>
          <a:prstGeom prst="rect">
            <a:avLst/>
          </a:prstGeom>
          <a:ln w="28575" cmpd="dbl">
            <a:solidFill>
              <a:schemeClr val="accent1">
                <a:shade val="50000"/>
              </a:schemeClr>
            </a:solidFill>
            <a:prstDash val="sysDot"/>
          </a:ln>
        </p:spPr>
      </p:pic>
      <p:sp>
        <p:nvSpPr>
          <p:cNvPr id="20" name="文本框 19"/>
          <p:cNvSpPr txBox="1"/>
          <p:nvPr>
            <p:custDataLst>
              <p:tags r:id="rId10"/>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tx1"/>
                </a:solidFill>
                <a:effectLst>
                  <a:innerShdw blurRad="50800" dist="38100" dir="13500000">
                    <a:prstClr val="black">
                      <a:alpha val="50000"/>
                    </a:prstClr>
                  </a:innerShdw>
                </a:effectLst>
                <a:cs typeface="+mn-ea"/>
              </a:rPr>
              <a:t>安全意识缺失的后果</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10" cstate="print"/>
          <a:stretch>
            <a:fillRect/>
          </a:stretch>
        </p:blipFill>
        <p:spPr>
          <a:xfrm>
            <a:off x="560548" y="1256437"/>
            <a:ext cx="2995600" cy="5344617"/>
          </a:xfrm>
          <a:prstGeom prst="rect">
            <a:avLst/>
          </a:prstGeom>
        </p:spPr>
      </p:pic>
      <p:sp>
        <p:nvSpPr>
          <p:cNvPr id="8" name="矩形 7"/>
          <p:cNvSpPr/>
          <p:nvPr>
            <p:custDataLst>
              <p:tags r:id="rId3"/>
            </p:custDataLst>
          </p:nvPr>
        </p:nvSpPr>
        <p:spPr>
          <a:xfrm>
            <a:off x="3870305" y="1193994"/>
            <a:ext cx="2214880" cy="706755"/>
          </a:xfrm>
          <a:prstGeom prst="rect">
            <a:avLst/>
          </a:prstGeom>
          <a:noFill/>
        </p:spPr>
        <p:txBody>
          <a:bodyPr wrap="none" lIns="91440" tIns="45720" rIns="91440" bIns="45720">
            <a:spAutoFit/>
          </a:bodyPr>
          <a:lstStyle/>
          <a:p>
            <a:pPr algn="ctr"/>
            <a:r>
              <a:rPr lang="zh-CN" altLang="en-US" sz="4000" dirty="0">
                <a:ln w="18415" cmpd="sng">
                  <a:solidFill>
                    <a:schemeClr val="tx1"/>
                  </a:solidFill>
                  <a:prstDash val="solid"/>
                </a:ln>
                <a:solidFill>
                  <a:schemeClr val="accent1">
                    <a:lumMod val="50000"/>
                  </a:schemeClr>
                </a:solidFill>
                <a:effectLst>
                  <a:outerShdw blurRad="63500" dir="3600000" algn="tl" rotWithShape="0">
                    <a:srgbClr val="000000">
                      <a:alpha val="70000"/>
                    </a:srgbClr>
                  </a:outerShdw>
                  <a:reflection blurRad="6350" stA="55000" endA="50" endPos="85000" dir="5400000" sy="-100000" algn="bl" rotWithShape="0"/>
                </a:effectLst>
              </a:rPr>
              <a:t>安全守则</a:t>
            </a:r>
          </a:p>
        </p:txBody>
      </p:sp>
      <p:sp>
        <p:nvSpPr>
          <p:cNvPr id="10" name="矩形 9"/>
          <p:cNvSpPr/>
          <p:nvPr>
            <p:custDataLst>
              <p:tags r:id="rId4"/>
            </p:custDataLst>
          </p:nvPr>
        </p:nvSpPr>
        <p:spPr>
          <a:xfrm>
            <a:off x="3859525" y="2317011"/>
            <a:ext cx="6663691" cy="1198880"/>
          </a:xfrm>
          <a:prstGeom prst="rect">
            <a:avLst/>
          </a:prstGeom>
        </p:spPr>
        <p:txBody>
          <a:bodyPr wrap="square">
            <a:spAutoFit/>
          </a:bodyPr>
          <a:lstStyle/>
          <a:p>
            <a:pPr algn="ctr"/>
            <a:r>
              <a:rPr lang="zh-CN" altLang="en-US" sz="3600" dirty="0">
                <a:ln w="18415" cmpd="sng">
                  <a:solidFill>
                    <a:schemeClr val="tx1"/>
                  </a:solidFill>
                  <a:prstDash val="solid"/>
                </a:ln>
                <a:solidFill>
                  <a:schemeClr val="accent1">
                    <a:lumMod val="50000"/>
                  </a:schemeClr>
                </a:solidFill>
                <a:effectLst>
                  <a:outerShdw blurRad="63500" dir="3600000" algn="tl" rotWithShape="0">
                    <a:srgbClr val="000000">
                      <a:alpha val="70000"/>
                    </a:srgbClr>
                  </a:outerShdw>
                </a:effectLst>
              </a:rPr>
              <a:t>安全第一：</a:t>
            </a:r>
            <a:r>
              <a:rPr lang="zh-CN" altLang="en-US" sz="3600" dirty="0">
                <a:solidFill>
                  <a:schemeClr val="accent1">
                    <a:lumMod val="50000"/>
                  </a:schemeClr>
                </a:solidFill>
              </a:rPr>
              <a:t>要保证安全的主观</a:t>
            </a:r>
          </a:p>
          <a:p>
            <a:pPr algn="ctr"/>
            <a:r>
              <a:rPr lang="zh-CN" altLang="en-US" sz="3600" dirty="0">
                <a:solidFill>
                  <a:schemeClr val="accent1">
                    <a:lumMod val="50000"/>
                  </a:schemeClr>
                </a:solidFill>
              </a:rPr>
              <a:t>             意愿与财力保障</a:t>
            </a:r>
          </a:p>
        </p:txBody>
      </p:sp>
      <p:sp>
        <p:nvSpPr>
          <p:cNvPr id="11" name="矩形 10"/>
          <p:cNvSpPr/>
          <p:nvPr>
            <p:custDataLst>
              <p:tags r:id="rId5"/>
            </p:custDataLst>
          </p:nvPr>
        </p:nvSpPr>
        <p:spPr>
          <a:xfrm>
            <a:off x="4109717" y="3921656"/>
            <a:ext cx="6240780" cy="1198880"/>
          </a:xfrm>
          <a:prstGeom prst="rect">
            <a:avLst/>
          </a:prstGeom>
        </p:spPr>
        <p:txBody>
          <a:bodyPr wrap="square">
            <a:spAutoFit/>
          </a:bodyPr>
          <a:lstStyle/>
          <a:p>
            <a:pPr algn="ctr"/>
            <a:r>
              <a:rPr lang="zh-CN" altLang="en-US" sz="3600" dirty="0">
                <a:ln w="18415" cmpd="sng">
                  <a:solidFill>
                    <a:schemeClr val="tx1"/>
                  </a:solidFill>
                  <a:prstDash val="solid"/>
                </a:ln>
                <a:solidFill>
                  <a:schemeClr val="accent1">
                    <a:lumMod val="50000"/>
                  </a:schemeClr>
                </a:solidFill>
                <a:effectLst>
                  <a:outerShdw blurRad="63500" dir="3600000" algn="tl" rotWithShape="0">
                    <a:srgbClr val="000000">
                      <a:alpha val="70000"/>
                    </a:srgbClr>
                  </a:outerShdw>
                </a:effectLst>
              </a:rPr>
              <a:t>预防为主：</a:t>
            </a:r>
            <a:r>
              <a:rPr lang="zh-CN" altLang="en-US" sz="3600" dirty="0">
                <a:solidFill>
                  <a:schemeClr val="accent1">
                    <a:lumMod val="50000"/>
                  </a:schemeClr>
                </a:solidFill>
              </a:rPr>
              <a:t>有保障安全的意识    </a:t>
            </a:r>
          </a:p>
          <a:p>
            <a:pPr algn="ctr"/>
            <a:r>
              <a:rPr lang="zh-CN" altLang="en-US" sz="3600" dirty="0">
                <a:solidFill>
                  <a:schemeClr val="accent1">
                    <a:lumMod val="50000"/>
                  </a:schemeClr>
                </a:solidFill>
              </a:rPr>
              <a:t>      与实际行为</a:t>
            </a:r>
          </a:p>
        </p:txBody>
      </p:sp>
      <p:graphicFrame>
        <p:nvGraphicFramePr>
          <p:cNvPr id="9" name="图示 8"/>
          <p:cNvGraphicFramePr/>
          <p:nvPr>
            <p:custDataLst>
              <p:tags r:id="rId6"/>
            </p:custDataLst>
          </p:nvPr>
        </p:nvGraphicFramePr>
        <p:xfrm>
          <a:off x="4109068" y="5227224"/>
          <a:ext cx="7528795" cy="14287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文本框 14"/>
          <p:cNvSpPr txBox="1"/>
          <p:nvPr>
            <p:custDataLst>
              <p:tags r:id="rId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安全实践三大法则</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7" cstate="print"/>
          <a:stretch>
            <a:fillRect/>
          </a:stretch>
        </p:blipFill>
        <p:spPr>
          <a:xfrm>
            <a:off x="6096000" y="1027386"/>
            <a:ext cx="3763925" cy="5658983"/>
          </a:xfrm>
          <a:prstGeom prst="rect">
            <a:avLst/>
          </a:prstGeom>
        </p:spPr>
      </p:pic>
      <p:sp>
        <p:nvSpPr>
          <p:cNvPr id="8" name="文本框 7"/>
          <p:cNvSpPr txBox="1"/>
          <p:nvPr>
            <p:custDataLst>
              <p:tags r:id="rId3"/>
            </p:custDataLst>
          </p:nvPr>
        </p:nvSpPr>
        <p:spPr>
          <a:xfrm>
            <a:off x="315226" y="1338609"/>
            <a:ext cx="5929631" cy="2861310"/>
          </a:xfrm>
          <a:prstGeom prst="rect">
            <a:avLst/>
          </a:prstGeom>
          <a:noFill/>
        </p:spPr>
        <p:txBody>
          <a:bodyPr wrap="square" rtlCol="0">
            <a:spAutoFit/>
          </a:bodyPr>
          <a:lstStyle/>
          <a:p>
            <a:r>
              <a:rPr lang="zh-CN" altLang="en-US" sz="4000" dirty="0">
                <a:solidFill>
                  <a:schemeClr val="tx1"/>
                </a:solidFill>
              </a:rPr>
              <a:t>重点掌握</a:t>
            </a:r>
          </a:p>
          <a:p>
            <a:endParaRPr lang="zh-CN" altLang="en-US" sz="4000" dirty="0">
              <a:solidFill>
                <a:schemeClr val="tx1"/>
              </a:solidFill>
            </a:endParaRPr>
          </a:p>
          <a:p>
            <a:endParaRPr lang="zh-CN" altLang="en-US" sz="4000" dirty="0">
              <a:solidFill>
                <a:schemeClr val="tx1"/>
              </a:solidFill>
            </a:endParaRPr>
          </a:p>
          <a:p>
            <a:r>
              <a:rPr lang="zh-CN" altLang="en-US" sz="4400" dirty="0">
                <a:ln>
                  <a:solidFill>
                    <a:sysClr val="windowText" lastClr="000000"/>
                  </a:solidFill>
                </a:ln>
                <a:solidFill>
                  <a:schemeClr val="accent1">
                    <a:lumMod val="50000"/>
                    <a:hueOff val="9600000"/>
                  </a:schemeClr>
                </a:solidFill>
                <a:effectLst>
                  <a:outerShdw blurRad="50800" dist="38100" dir="16200000" rotWithShape="0">
                    <a:prstClr val="black">
                      <a:alpha val="40000"/>
                    </a:prstClr>
                  </a:outerShdw>
                  <a:reflection blurRad="6350" stA="55000" endA="50" endPos="85000" dir="5400000" sy="-100000" algn="bl" rotWithShape="0"/>
                </a:effectLst>
              </a:rPr>
              <a:t>安全实践</a:t>
            </a:r>
            <a:r>
              <a:rPr lang="zh-CN" altLang="en-US" sz="6000" dirty="0">
                <a:ln>
                  <a:solidFill>
                    <a:sysClr val="windowText" lastClr="000000"/>
                  </a:solidFill>
                </a:ln>
                <a:solidFill>
                  <a:schemeClr val="accent1">
                    <a:lumMod val="50000"/>
                    <a:hueOff val="10800000"/>
                  </a:schemeClr>
                </a:solidFill>
                <a:effectLst>
                  <a:outerShdw blurRad="50800" dist="38100" dir="16200000" rotWithShape="0">
                    <a:prstClr val="black">
                      <a:alpha val="40000"/>
                    </a:prstClr>
                  </a:outerShdw>
                  <a:reflection blurRad="6350" stA="55000" endA="50" endPos="85000" dir="5400000" sy="-100000" algn="bl" rotWithShape="0"/>
                </a:effectLst>
              </a:rPr>
              <a:t>三大法则</a:t>
            </a:r>
          </a:p>
        </p:txBody>
      </p:sp>
      <p:sp>
        <p:nvSpPr>
          <p:cNvPr id="13" name="文本框 12"/>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cs typeface="+mn-ea"/>
              </a:rPr>
              <a:t>安全实践三大法则</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http://zhengbenwuliu.com/imageRepository/980a6d5f-cc12-48db-b8c1-da67ecaeede4.jpg"/>
          <p:cNvPicPr>
            <a:picLocks noChangeAspect="1" noChangeArrowheads="1"/>
          </p:cNvPicPr>
          <p:nvPr>
            <p:custDataLst>
              <p:tags r:id="rId2"/>
            </p:custDataLst>
          </p:nvPr>
        </p:nvPicPr>
        <p:blipFill>
          <a:blip r:embed="rId9"/>
          <a:srcRect/>
          <a:stretch>
            <a:fillRect/>
          </a:stretch>
        </p:blipFill>
        <p:spPr bwMode="auto">
          <a:xfrm>
            <a:off x="156369" y="1162493"/>
            <a:ext cx="10965803" cy="5528929"/>
          </a:xfrm>
          <a:prstGeom prst="rect">
            <a:avLst/>
          </a:prstGeom>
          <a:noFill/>
        </p:spPr>
      </p:pic>
      <p:sp>
        <p:nvSpPr>
          <p:cNvPr id="2" name="AutoShape 4" descr="c:\users\administrator\appdata\roaming\360se6\User Data\temp\%D6%D0%CA%AF%D3%CD(2).jpg"/>
          <p:cNvSpPr>
            <a:spLocks noChangeAspect="1" noChangeArrowheads="1"/>
          </p:cNvSpPr>
          <p:nvPr>
            <p:custDataLst>
              <p:tags r:id="rId3"/>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10" name="矩形 9"/>
          <p:cNvSpPr/>
          <p:nvPr>
            <p:custDataLst>
              <p:tags r:id="rId4"/>
            </p:custDataLst>
          </p:nvPr>
        </p:nvSpPr>
        <p:spPr>
          <a:xfrm>
            <a:off x="191295" y="1162492"/>
            <a:ext cx="4963160" cy="1691640"/>
          </a:xfrm>
          <a:prstGeom prst="rect">
            <a:avLst/>
          </a:prstGeom>
          <a:noFill/>
        </p:spPr>
        <p:txBody>
          <a:bodyPr wrap="square" lIns="91440" tIns="45720" rIns="91440" bIns="45720">
            <a:spAutoFit/>
          </a:bodyPr>
          <a:lstStyle/>
          <a:p>
            <a:r>
              <a:rPr lang="zh-CN" altLang="en-US"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rPr>
              <a:t>法则一：</a:t>
            </a:r>
          </a:p>
          <a:p>
            <a:endParaRPr lang="en-US" altLang="zh-CN"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endParaRPr>
          </a:p>
          <a:p>
            <a:r>
              <a:rPr lang="zh-CN" altLang="en-US" sz="4000" b="1" dirty="0">
                <a:ln w="18415" cmpd="sng">
                  <a:solidFill>
                    <a:sysClr val="windowText" lastClr="000000"/>
                  </a:solidFill>
                  <a:prstDash val="solid"/>
                </a:ln>
                <a:solidFill>
                  <a:schemeClr val="accent1">
                    <a:lumMod val="50000"/>
                    <a:hueOff val="9600000"/>
                  </a:schemeClr>
                </a:solidFill>
                <a:effectLst>
                  <a:outerShdw blurRad="63500" dir="3600000" algn="tl" rotWithShape="0">
                    <a:srgbClr val="000000">
                      <a:alpha val="70000"/>
                    </a:srgbClr>
                  </a:outerShdw>
                  <a:reflection blurRad="6350" stA="60000" endA="900" endPos="60000" dist="29997" dir="5400000" sy="-100000" algn="bl" rotWithShape="0"/>
                </a:effectLst>
              </a:rPr>
              <a:t>安全知识</a:t>
            </a:r>
            <a:r>
              <a:rPr lang="zh-CN" altLang="en-US"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rPr>
              <a:t>胜于</a:t>
            </a:r>
            <a:r>
              <a:rPr lang="zh-CN" altLang="en-US" sz="3200" b="1" dirty="0">
                <a:ln w="18415" cmpd="sng">
                  <a:solidFill>
                    <a:sysClr val="windowText" lastClr="000000"/>
                  </a:solidFill>
                  <a:prstDash val="solid"/>
                </a:ln>
                <a:solidFill>
                  <a:schemeClr val="accent1">
                    <a:lumMod val="50000"/>
                    <a:hueOff val="10800000"/>
                  </a:schemeClr>
                </a:solidFill>
                <a:effectLst>
                  <a:outerShdw blurRad="63500" dir="3600000" algn="tl" rotWithShape="0">
                    <a:srgbClr val="000000">
                      <a:alpha val="70000"/>
                    </a:srgbClr>
                  </a:outerShdw>
                </a:effectLst>
              </a:rPr>
              <a:t>安全设施</a:t>
            </a:r>
          </a:p>
        </p:txBody>
      </p:sp>
      <p:sp>
        <p:nvSpPr>
          <p:cNvPr id="4" name="文本框 3"/>
          <p:cNvSpPr txBox="1"/>
          <p:nvPr>
            <p:custDataLst>
              <p:tags r:id="rId5"/>
            </p:custDataLst>
          </p:nvPr>
        </p:nvSpPr>
        <p:spPr>
          <a:xfrm>
            <a:off x="191295" y="3040629"/>
            <a:ext cx="6009005" cy="1042670"/>
          </a:xfrm>
          <a:prstGeom prst="rect">
            <a:avLst/>
          </a:prstGeom>
          <a:noFill/>
        </p:spPr>
        <p:txBody>
          <a:bodyPr wrap="square" rtlCol="0">
            <a:normAutofit/>
          </a:bodyPr>
          <a:lstStyle/>
          <a:p>
            <a:pPr defTabSz="342900">
              <a:lnSpc>
                <a:spcPct val="140000"/>
              </a:lnSpc>
              <a:spcBef>
                <a:spcPts val="700"/>
              </a:spcBef>
              <a:buClr>
                <a:schemeClr val="accent1"/>
              </a:buClr>
            </a:pPr>
            <a:r>
              <a:rPr lang="zh-CN" altLang="en-US" sz="2000" dirty="0">
                <a:solidFill>
                  <a:schemeClr val="tx1"/>
                </a:solidFill>
                <a:sym typeface="+mn-ea"/>
              </a:rPr>
              <a:t>安全知识：就是人们面对风险时，知道该怎么做，</a:t>
            </a:r>
          </a:p>
          <a:p>
            <a:pPr defTabSz="342900">
              <a:lnSpc>
                <a:spcPct val="140000"/>
              </a:lnSpc>
              <a:spcBef>
                <a:spcPts val="700"/>
              </a:spcBef>
              <a:buClr>
                <a:schemeClr val="accent1"/>
              </a:buClr>
            </a:pPr>
            <a:r>
              <a:rPr lang="zh-CN" altLang="en-US" sz="2000" dirty="0">
                <a:solidFill>
                  <a:schemeClr val="tx1"/>
                </a:solidFill>
                <a:sym typeface="+mn-ea"/>
              </a:rPr>
              <a:t>包括安全规程、安全度、安全常识等等。</a:t>
            </a:r>
          </a:p>
        </p:txBody>
      </p:sp>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安全实践三大法则</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10" name="矩形 9"/>
          <p:cNvSpPr/>
          <p:nvPr>
            <p:custDataLst>
              <p:tags r:id="rId3"/>
            </p:custDataLst>
          </p:nvPr>
        </p:nvSpPr>
        <p:spPr>
          <a:xfrm>
            <a:off x="361465" y="1064145"/>
            <a:ext cx="4963160" cy="1691640"/>
          </a:xfrm>
          <a:prstGeom prst="rect">
            <a:avLst/>
          </a:prstGeom>
          <a:noFill/>
        </p:spPr>
        <p:txBody>
          <a:bodyPr wrap="square" lIns="91440" tIns="45720" rIns="91440" bIns="45720">
            <a:spAutoFit/>
          </a:bodyPr>
          <a:lstStyle/>
          <a:p>
            <a:r>
              <a:rPr lang="zh-CN" altLang="en-US"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rPr>
              <a:t>法则二：</a:t>
            </a:r>
          </a:p>
          <a:p>
            <a:endParaRPr lang="en-US" altLang="zh-CN"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endParaRPr>
          </a:p>
          <a:p>
            <a:r>
              <a:rPr lang="zh-CN" altLang="en-US" sz="4000" b="1" dirty="0">
                <a:ln w="18415" cmpd="sng">
                  <a:solidFill>
                    <a:sysClr val="windowText" lastClr="000000"/>
                  </a:solidFill>
                  <a:prstDash val="solid"/>
                </a:ln>
                <a:solidFill>
                  <a:schemeClr val="accent1">
                    <a:lumMod val="50000"/>
                    <a:hueOff val="9600000"/>
                  </a:schemeClr>
                </a:solidFill>
                <a:effectLst>
                  <a:outerShdw blurRad="63500" dir="3600000" algn="tl" rotWithShape="0">
                    <a:srgbClr val="000000">
                      <a:alpha val="70000"/>
                    </a:srgbClr>
                  </a:outerShdw>
                  <a:reflection blurRad="6350" stA="60000" endA="900" endPos="60000" dist="29997" dir="5400000" sy="-100000" algn="bl" rotWithShape="0"/>
                </a:effectLst>
              </a:rPr>
              <a:t>安全意识</a:t>
            </a:r>
            <a:r>
              <a:rPr lang="zh-CN" altLang="en-US"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rPr>
              <a:t>强于</a:t>
            </a:r>
            <a:r>
              <a:rPr lang="zh-CN" altLang="en-US" sz="3200" b="1" dirty="0">
                <a:ln w="18415" cmpd="sng">
                  <a:solidFill>
                    <a:sysClr val="windowText" lastClr="000000"/>
                  </a:solidFill>
                  <a:prstDash val="solid"/>
                </a:ln>
                <a:solidFill>
                  <a:schemeClr val="accent1">
                    <a:lumMod val="50000"/>
                    <a:hueOff val="10800000"/>
                  </a:schemeClr>
                </a:solidFill>
                <a:effectLst>
                  <a:outerShdw blurRad="63500" dir="3600000" algn="tl" rotWithShape="0">
                    <a:srgbClr val="000000">
                      <a:alpha val="70000"/>
                    </a:srgbClr>
                  </a:outerShdw>
                </a:effectLst>
              </a:rPr>
              <a:t>安全知识</a:t>
            </a:r>
          </a:p>
        </p:txBody>
      </p:sp>
      <p:pic>
        <p:nvPicPr>
          <p:cNvPr id="17413" name="Picture 5" descr="http://photocdn.sohu.com/20110717/Img313655979.jpg"/>
          <p:cNvPicPr>
            <a:picLocks noChangeAspect="1" noChangeArrowheads="1"/>
          </p:cNvPicPr>
          <p:nvPr>
            <p:custDataLst>
              <p:tags r:id="rId4"/>
            </p:custDataLst>
          </p:nvPr>
        </p:nvPicPr>
        <p:blipFill>
          <a:blip r:embed="rId10"/>
          <a:srcRect b="6254"/>
          <a:stretch>
            <a:fillRect/>
          </a:stretch>
        </p:blipFill>
        <p:spPr bwMode="auto">
          <a:xfrm>
            <a:off x="6485890" y="1169035"/>
            <a:ext cx="4119245" cy="5482590"/>
          </a:xfrm>
          <a:prstGeom prst="rect">
            <a:avLst/>
          </a:prstGeom>
          <a:noFill/>
        </p:spPr>
      </p:pic>
      <p:sp>
        <p:nvSpPr>
          <p:cNvPr id="8" name="文本框 7"/>
          <p:cNvSpPr txBox="1"/>
          <p:nvPr>
            <p:custDataLst>
              <p:tags r:id="rId5"/>
            </p:custDataLst>
          </p:nvPr>
        </p:nvSpPr>
        <p:spPr>
          <a:xfrm>
            <a:off x="477035" y="3059951"/>
            <a:ext cx="6009005" cy="953135"/>
          </a:xfrm>
          <a:prstGeom prst="rect">
            <a:avLst/>
          </a:prstGeom>
          <a:noFill/>
        </p:spPr>
        <p:txBody>
          <a:bodyPr wrap="square" rtlCol="0">
            <a:normAutofit/>
          </a:bodyPr>
          <a:lstStyle/>
          <a:p>
            <a:pPr defTabSz="342900">
              <a:lnSpc>
                <a:spcPct val="140000"/>
              </a:lnSpc>
              <a:spcBef>
                <a:spcPts val="700"/>
              </a:spcBef>
              <a:buClr>
                <a:schemeClr val="accent1"/>
              </a:buClr>
            </a:pPr>
            <a:r>
              <a:rPr lang="zh-CN" altLang="en-US" sz="2000" dirty="0">
                <a:solidFill>
                  <a:schemeClr val="tx1"/>
                </a:solidFill>
                <a:sym typeface="+mn-ea"/>
              </a:rPr>
              <a:t>安全意识：指的是在人们的思想意识中对于安全的认识，包括安全价值观、安全警惕性等等。</a:t>
            </a:r>
          </a:p>
        </p:txBody>
      </p:sp>
      <p:pic>
        <p:nvPicPr>
          <p:cNvPr id="9" name="图片 8"/>
          <p:cNvPicPr>
            <a:picLocks noChangeAspect="1"/>
          </p:cNvPicPr>
          <p:nvPr>
            <p:custDataLst>
              <p:tags r:id="rId6"/>
            </p:custDataLst>
          </p:nvPr>
        </p:nvPicPr>
        <p:blipFill>
          <a:blip r:embed="rId11" cstate="print"/>
          <a:stretch>
            <a:fillRect/>
          </a:stretch>
        </p:blipFill>
        <p:spPr>
          <a:xfrm>
            <a:off x="361466" y="4013086"/>
            <a:ext cx="5851525" cy="2639060"/>
          </a:xfrm>
          <a:prstGeom prst="rect">
            <a:avLst/>
          </a:prstGeom>
        </p:spPr>
      </p:pic>
      <p:sp>
        <p:nvSpPr>
          <p:cNvPr id="15" name="文本框 14"/>
          <p:cNvSpPr txBox="1"/>
          <p:nvPr>
            <p:custDataLst>
              <p:tags r:id="rId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hueOff val="9600000"/>
                  </a:schemeClr>
                </a:solidFill>
                <a:effectLst>
                  <a:innerShdw blurRad="50800" dist="38100" dir="13500000">
                    <a:prstClr val="black">
                      <a:alpha val="50000"/>
                    </a:prstClr>
                  </a:innerShdw>
                </a:effectLst>
                <a:latin typeface="+mj-lt"/>
                <a:ea typeface="+mj-ea"/>
                <a:cs typeface="+mn-ea"/>
              </a:rPr>
              <a:t>安全实践三大法则</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rotWithShape="1">
          <a:blip r:embed="rId10" cstate="print"/>
          <a:srcRect b="18633"/>
          <a:stretch>
            <a:fillRect/>
          </a:stretch>
        </p:blipFill>
        <p:spPr>
          <a:xfrm>
            <a:off x="156370" y="1120993"/>
            <a:ext cx="10273031" cy="5553257"/>
          </a:xfrm>
          <a:prstGeom prst="rect">
            <a:avLst/>
          </a:prstGeom>
        </p:spPr>
      </p:pic>
      <p:sp>
        <p:nvSpPr>
          <p:cNvPr id="2" name="AutoShape 4" descr="c:\users\administrator\appdata\roaming\360se6\User Data\temp\%D6%D0%CA%AF%D3%CD(2).jpg"/>
          <p:cNvSpPr>
            <a:spLocks noChangeAspect="1" noChangeArrowheads="1"/>
          </p:cNvSpPr>
          <p:nvPr>
            <p:custDataLst>
              <p:tags r:id="rId3"/>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10" name="矩形 9"/>
          <p:cNvSpPr/>
          <p:nvPr>
            <p:custDataLst>
              <p:tags r:id="rId4"/>
            </p:custDataLst>
          </p:nvPr>
        </p:nvSpPr>
        <p:spPr>
          <a:xfrm>
            <a:off x="191295" y="1295617"/>
            <a:ext cx="4963160" cy="1691640"/>
          </a:xfrm>
          <a:prstGeom prst="rect">
            <a:avLst/>
          </a:prstGeom>
          <a:noFill/>
        </p:spPr>
        <p:txBody>
          <a:bodyPr wrap="square" lIns="91440" tIns="45720" rIns="91440" bIns="45720">
            <a:spAutoFit/>
          </a:bodyPr>
          <a:lstStyle/>
          <a:p>
            <a:r>
              <a:rPr lang="zh-CN" altLang="en-US"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rPr>
              <a:t>法则三：</a:t>
            </a:r>
          </a:p>
          <a:p>
            <a:endParaRPr lang="en-US" altLang="zh-CN"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endParaRPr>
          </a:p>
          <a:p>
            <a:r>
              <a:rPr lang="zh-CN" altLang="en-US" sz="4000" b="1" dirty="0">
                <a:ln w="18415" cmpd="sng">
                  <a:solidFill>
                    <a:sysClr val="windowText" lastClr="000000"/>
                  </a:solidFill>
                  <a:prstDash val="solid"/>
                </a:ln>
                <a:solidFill>
                  <a:schemeClr val="tx1"/>
                </a:solidFill>
                <a:effectLst>
                  <a:outerShdw blurRad="63500" dir="3600000" algn="tl" rotWithShape="0">
                    <a:srgbClr val="000000">
                      <a:alpha val="70000"/>
                    </a:srgbClr>
                  </a:outerShdw>
                  <a:reflection blurRad="6350" stA="60000" endA="900" endPos="60000" dist="29997" dir="5400000" sy="-100000" algn="bl" rotWithShape="0"/>
                </a:effectLst>
              </a:rPr>
              <a:t>安全意愿</a:t>
            </a:r>
            <a:r>
              <a:rPr lang="zh-CN" altLang="en-US" sz="3200" b="1" dirty="0">
                <a:ln w="18415" cmpd="sng">
                  <a:solidFill>
                    <a:sysClr val="windowText" lastClr="000000"/>
                  </a:solidFill>
                  <a:prstDash val="solid"/>
                </a:ln>
                <a:solidFill>
                  <a:schemeClr val="tx1"/>
                </a:solidFill>
                <a:effectLst>
                  <a:outerShdw blurRad="63500" dir="3600000" algn="tl" rotWithShape="0">
                    <a:srgbClr val="000000">
                      <a:alpha val="70000"/>
                    </a:srgbClr>
                  </a:outerShdw>
                </a:effectLst>
              </a:rPr>
              <a:t>强于安全意识</a:t>
            </a:r>
          </a:p>
        </p:txBody>
      </p:sp>
      <p:sp>
        <p:nvSpPr>
          <p:cNvPr id="8" name="矩形 7"/>
          <p:cNvSpPr/>
          <p:nvPr>
            <p:custDataLst>
              <p:tags r:id="rId5"/>
            </p:custDataLst>
          </p:nvPr>
        </p:nvSpPr>
        <p:spPr>
          <a:xfrm>
            <a:off x="7219475" y="2792312"/>
            <a:ext cx="3077845" cy="1753235"/>
          </a:xfrm>
          <a:prstGeom prst="rect">
            <a:avLst/>
          </a:prstGeom>
          <a:noFill/>
        </p:spPr>
        <p:txBody>
          <a:bodyPr wrap="square" lIns="91440" tIns="45720" rIns="91440" bIns="45720">
            <a:spAutoFit/>
          </a:bodyPr>
          <a:lstStyle/>
          <a:p>
            <a:pPr algn="l"/>
            <a:r>
              <a:rPr lang="zh-CN" altLang="en-US" sz="5400" b="1" spc="51">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请放慢</a:t>
            </a:r>
          </a:p>
          <a:p>
            <a:pPr algn="l"/>
            <a:r>
              <a:rPr lang="zh-CN" altLang="en-US" sz="5400" b="1" spc="51">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你的脚步</a:t>
            </a:r>
            <a:endParaRPr lang="zh-CN" altLang="en-US" sz="5400" b="1" spc="51"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endParaRPr>
          </a:p>
        </p:txBody>
      </p:sp>
      <p:sp>
        <p:nvSpPr>
          <p:cNvPr id="9" name="文本框 8"/>
          <p:cNvSpPr txBox="1"/>
          <p:nvPr>
            <p:custDataLst>
              <p:tags r:id="rId6"/>
            </p:custDataLst>
          </p:nvPr>
        </p:nvSpPr>
        <p:spPr>
          <a:xfrm>
            <a:off x="306864" y="3291423"/>
            <a:ext cx="6009005" cy="953135"/>
          </a:xfrm>
          <a:prstGeom prst="rect">
            <a:avLst/>
          </a:prstGeom>
          <a:noFill/>
        </p:spPr>
        <p:txBody>
          <a:bodyPr wrap="square" rtlCol="0">
            <a:normAutofit/>
          </a:bodyPr>
          <a:lstStyle/>
          <a:p>
            <a:pPr defTabSz="342900">
              <a:lnSpc>
                <a:spcPct val="140000"/>
              </a:lnSpc>
              <a:spcBef>
                <a:spcPts val="700"/>
              </a:spcBef>
              <a:buClr>
                <a:schemeClr val="accent1"/>
              </a:buClr>
            </a:pPr>
            <a:r>
              <a:rPr lang="zh-CN" altLang="en-US" sz="2000" dirty="0">
                <a:solidFill>
                  <a:schemeClr val="tx1"/>
                </a:solidFill>
                <a:sym typeface="+mn-ea"/>
              </a:rPr>
              <a:t>安全意愿：指员工履行安全生产职责，实现安全绩效的意志和愿望。</a:t>
            </a:r>
          </a:p>
        </p:txBody>
      </p:sp>
      <p:sp>
        <p:nvSpPr>
          <p:cNvPr id="15" name="文本框 14"/>
          <p:cNvSpPr txBox="1"/>
          <p:nvPr>
            <p:custDataLst>
              <p:tags r:id="rId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安全实践三大法则</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custDataLst>
              <p:tags r:id="rId2"/>
            </p:custDataLst>
          </p:nvPr>
        </p:nvPicPr>
        <p:blipFill>
          <a:blip r:embed="rId26"/>
          <a:stretch>
            <a:fillRect/>
          </a:stretch>
        </p:blipFill>
        <p:spPr>
          <a:xfrm>
            <a:off x="841452" y="1124711"/>
            <a:ext cx="2644469" cy="1939277"/>
          </a:xfrm>
          <a:prstGeom prst="rect">
            <a:avLst/>
          </a:prstGeom>
        </p:spPr>
      </p:pic>
      <p:pic>
        <p:nvPicPr>
          <p:cNvPr id="51" name="图片 50"/>
          <p:cNvPicPr>
            <a:picLocks noChangeAspect="1"/>
          </p:cNvPicPr>
          <p:nvPr>
            <p:custDataLst>
              <p:tags r:id="rId3"/>
            </p:custDataLst>
          </p:nvPr>
        </p:nvPicPr>
        <p:blipFill>
          <a:blip r:embed="rId27"/>
          <a:stretch>
            <a:fillRect/>
          </a:stretch>
        </p:blipFill>
        <p:spPr>
          <a:xfrm flipH="1">
            <a:off x="3485922" y="5078425"/>
            <a:ext cx="7369829" cy="1537067"/>
          </a:xfrm>
          <a:prstGeom prst="rect">
            <a:avLst/>
          </a:prstGeom>
        </p:spPr>
      </p:pic>
      <p:pic>
        <p:nvPicPr>
          <p:cNvPr id="52" name="图片 51"/>
          <p:cNvPicPr>
            <a:picLocks noChangeAspect="1"/>
          </p:cNvPicPr>
          <p:nvPr>
            <p:custDataLst>
              <p:tags r:id="rId4"/>
            </p:custDataLst>
          </p:nvPr>
        </p:nvPicPr>
        <p:blipFill>
          <a:blip r:embed="rId28"/>
          <a:stretch>
            <a:fillRect/>
          </a:stretch>
        </p:blipFill>
        <p:spPr>
          <a:xfrm>
            <a:off x="0" y="5369493"/>
            <a:ext cx="12192000" cy="1488508"/>
          </a:xfrm>
          <a:prstGeom prst="rect">
            <a:avLst/>
          </a:prstGeom>
        </p:spPr>
      </p:pic>
      <p:sp>
        <p:nvSpPr>
          <p:cNvPr id="5" name="标题"/>
          <p:cNvSpPr>
            <a:spLocks noGrp="1"/>
          </p:cNvSpPr>
          <p:nvPr>
            <p:ph type="title"/>
            <p:custDataLst>
              <p:tags r:id="rId5"/>
            </p:custDataLst>
          </p:nvPr>
        </p:nvSpPr>
        <p:spPr/>
        <p:txBody>
          <a:bodyPr/>
          <a:lstStyle/>
          <a:p>
            <a:pPr marL="0" indent="0" algn="ctr">
              <a:lnSpc>
                <a:spcPct val="100000"/>
              </a:lnSpc>
              <a:spcBef>
                <a:spcPts val="0"/>
              </a:spcBef>
              <a:spcAft>
                <a:spcPts val="0"/>
              </a:spcAft>
              <a:buSzPct val="100000"/>
            </a:pPr>
            <a:r>
              <a:rPr lang="zh-CN" altLang="en-US" sz="6600" dirty="0">
                <a:sym typeface="+mn-lt"/>
              </a:rPr>
              <a:t>目 录</a:t>
            </a:r>
          </a:p>
        </p:txBody>
      </p:sp>
      <p:sp>
        <p:nvSpPr>
          <p:cNvPr id="6" name="矩形: 圆角 24"/>
          <p:cNvSpPr/>
          <p:nvPr>
            <p:custDataLst>
              <p:tags r:id="rId6"/>
            </p:custDataLst>
          </p:nvPr>
        </p:nvSpPr>
        <p:spPr>
          <a:xfrm flipH="1">
            <a:off x="4785995" y="1188720"/>
            <a:ext cx="4105910" cy="577850"/>
          </a:xfrm>
          <a:prstGeom prst="roundRect">
            <a:avLst>
              <a:gd name="adj" fmla="val 50000"/>
            </a:avLst>
          </a:prstGeom>
          <a:gradFill flip="none" rotWithShape="1">
            <a:gsLst>
              <a:gs pos="0">
                <a:schemeClr val="accent1">
                  <a:lumMod val="40000"/>
                  <a:lumOff val="60000"/>
                  <a:alpha val="16000"/>
                </a:schemeClr>
              </a:gs>
              <a:gs pos="100000">
                <a:schemeClr val="accent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700">
              <a:solidFill>
                <a:srgbClr val="DE0A08"/>
              </a:solidFill>
              <a:latin typeface="+mj-ea"/>
              <a:ea typeface="+mj-ea"/>
            </a:endParaRPr>
          </a:p>
        </p:txBody>
      </p:sp>
      <p:sp>
        <p:nvSpPr>
          <p:cNvPr id="12" name="序号"/>
          <p:cNvSpPr txBox="1">
            <a:spLocks noChangeAspect="1"/>
          </p:cNvSpPr>
          <p:nvPr>
            <p:custDataLst>
              <p:tags r:id="rId7"/>
            </p:custDataLst>
          </p:nvPr>
        </p:nvSpPr>
        <p:spPr>
          <a:xfrm flipH="1">
            <a:off x="8353227" y="1239557"/>
            <a:ext cx="475249" cy="475245"/>
          </a:xfrm>
          <a:prstGeom prst="ellipse">
            <a:avLst/>
          </a:prstGeom>
          <a:solidFill>
            <a:srgbClr val="FFFFFF"/>
          </a:solidFill>
        </p:spPr>
        <p:txBody>
          <a:bodyPr wrap="none" lIns="21600" tIns="0" rIns="0" bIns="0" rtlCol="0" anchor="ctr" anchorCtr="0">
            <a:normAutofit/>
          </a:bodyPr>
          <a:lstStyle/>
          <a:p>
            <a:pPr algn="ctr">
              <a:lnSpc>
                <a:spcPct val="100000"/>
              </a:lnSpc>
            </a:pPr>
            <a:r>
              <a:rPr lang="en-US" sz="2200" b="1" dirty="0">
                <a:solidFill>
                  <a:schemeClr val="accent2"/>
                </a:solidFill>
                <a:latin typeface="+mn-ea"/>
              </a:rPr>
              <a:t>01</a:t>
            </a:r>
          </a:p>
        </p:txBody>
      </p:sp>
      <p:sp>
        <p:nvSpPr>
          <p:cNvPr id="13" name="项标题"/>
          <p:cNvSpPr txBox="1"/>
          <p:nvPr>
            <p:custDataLst>
              <p:tags r:id="rId8"/>
            </p:custDataLst>
          </p:nvPr>
        </p:nvSpPr>
        <p:spPr>
          <a:xfrm flipH="1">
            <a:off x="5003800" y="1225550"/>
            <a:ext cx="3221990" cy="502920"/>
          </a:xfrm>
          <a:prstGeom prst="rect">
            <a:avLst/>
          </a:prstGeom>
          <a:noFill/>
        </p:spPr>
        <p:txBody>
          <a:bodyPr wrap="square" lIns="0" tIns="0" rIns="0" bIns="0" rtlCol="0" anchor="ctr">
            <a:noAutofit/>
          </a:bodyPr>
          <a:lstStyle/>
          <a:p>
            <a:pPr marL="0" indent="0" algn="r">
              <a:lnSpc>
                <a:spcPct val="100000"/>
              </a:lnSpc>
              <a:spcBef>
                <a:spcPts val="0"/>
              </a:spcBef>
              <a:spcAft>
                <a:spcPts val="0"/>
              </a:spcAft>
              <a:buSzPct val="100000"/>
            </a:pPr>
            <a:r>
              <a:rPr lang="zh-CN" altLang="en-US" sz="2200" b="1" spc="300" dirty="0">
                <a:gradFill>
                  <a:gsLst>
                    <a:gs pos="0">
                      <a:srgbClr val="FFFFFF"/>
                    </a:gs>
                    <a:gs pos="100000">
                      <a:schemeClr val="accent1"/>
                    </a:gs>
                  </a:gsLst>
                  <a:lin ang="5400000" scaled="1"/>
                </a:gradFill>
                <a:latin typeface="+mn-ea"/>
              </a:rPr>
              <a:t>什么是安全生产月</a:t>
            </a:r>
          </a:p>
        </p:txBody>
      </p:sp>
      <p:sp>
        <p:nvSpPr>
          <p:cNvPr id="30" name="矩形: 圆角 29"/>
          <p:cNvSpPr/>
          <p:nvPr>
            <p:custDataLst>
              <p:tags r:id="rId9"/>
            </p:custDataLst>
          </p:nvPr>
        </p:nvSpPr>
        <p:spPr>
          <a:xfrm flipH="1">
            <a:off x="4785995" y="3149600"/>
            <a:ext cx="4105910" cy="577850"/>
          </a:xfrm>
          <a:prstGeom prst="roundRect">
            <a:avLst>
              <a:gd name="adj" fmla="val 50000"/>
            </a:avLst>
          </a:prstGeom>
          <a:gradFill flip="none" rotWithShape="1">
            <a:gsLst>
              <a:gs pos="0">
                <a:schemeClr val="accent1">
                  <a:lumMod val="40000"/>
                  <a:lumOff val="60000"/>
                  <a:alpha val="16000"/>
                </a:schemeClr>
              </a:gs>
              <a:gs pos="100000">
                <a:schemeClr val="accent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700">
              <a:solidFill>
                <a:srgbClr val="DE0A08"/>
              </a:solidFill>
              <a:latin typeface="+mj-ea"/>
              <a:ea typeface="+mj-ea"/>
            </a:endParaRPr>
          </a:p>
        </p:txBody>
      </p:sp>
      <p:sp>
        <p:nvSpPr>
          <p:cNvPr id="31" name="序号"/>
          <p:cNvSpPr txBox="1">
            <a:spLocks noChangeAspect="1"/>
          </p:cNvSpPr>
          <p:nvPr>
            <p:custDataLst>
              <p:tags r:id="rId10"/>
            </p:custDataLst>
          </p:nvPr>
        </p:nvSpPr>
        <p:spPr>
          <a:xfrm flipH="1">
            <a:off x="8353227" y="3200522"/>
            <a:ext cx="475249" cy="475245"/>
          </a:xfrm>
          <a:prstGeom prst="ellipse">
            <a:avLst/>
          </a:prstGeom>
          <a:solidFill>
            <a:srgbClr val="FFFFFF"/>
          </a:solidFill>
        </p:spPr>
        <p:txBody>
          <a:bodyPr wrap="none" lIns="0" tIns="0" rIns="0" bIns="0" rtlCol="0" anchor="ctr" anchorCtr="0">
            <a:normAutofit/>
          </a:bodyPr>
          <a:lstStyle/>
          <a:p>
            <a:pPr algn="ctr">
              <a:lnSpc>
                <a:spcPct val="100000"/>
              </a:lnSpc>
            </a:pPr>
            <a:r>
              <a:rPr lang="en-US" sz="2200" b="1" dirty="0">
                <a:solidFill>
                  <a:schemeClr val="accent2"/>
                </a:solidFill>
                <a:latin typeface="+mn-ea"/>
              </a:rPr>
              <a:t>04</a:t>
            </a:r>
          </a:p>
        </p:txBody>
      </p:sp>
      <p:sp>
        <p:nvSpPr>
          <p:cNvPr id="14" name="项标题"/>
          <p:cNvSpPr txBox="1"/>
          <p:nvPr>
            <p:custDataLst>
              <p:tags r:id="rId11"/>
            </p:custDataLst>
          </p:nvPr>
        </p:nvSpPr>
        <p:spPr>
          <a:xfrm flipH="1">
            <a:off x="5003800" y="3186430"/>
            <a:ext cx="3221990" cy="502920"/>
          </a:xfrm>
          <a:prstGeom prst="rect">
            <a:avLst/>
          </a:prstGeom>
          <a:noFill/>
        </p:spPr>
        <p:txBody>
          <a:bodyPr wrap="square" lIns="0" tIns="0" rIns="0" bIns="0" rtlCol="0" anchor="ctr">
            <a:noAutofit/>
          </a:bodyPr>
          <a:lstStyle/>
          <a:p>
            <a:pPr marL="0" indent="0" algn="r">
              <a:lnSpc>
                <a:spcPct val="100000"/>
              </a:lnSpc>
              <a:spcBef>
                <a:spcPts val="0"/>
              </a:spcBef>
              <a:spcAft>
                <a:spcPts val="0"/>
              </a:spcAft>
              <a:buSzPct val="100000"/>
            </a:pPr>
            <a:r>
              <a:rPr lang="zh-CN" altLang="en-US" sz="2200" b="1" spc="300" dirty="0">
                <a:gradFill>
                  <a:gsLst>
                    <a:gs pos="0">
                      <a:srgbClr val="FFFFFF"/>
                    </a:gs>
                    <a:gs pos="100000">
                      <a:schemeClr val="accent1"/>
                    </a:gs>
                  </a:gsLst>
                  <a:lin ang="5400000" scaled="1"/>
                </a:gradFill>
                <a:latin typeface="+mn-ea"/>
              </a:rPr>
              <a:t>安全意识提升</a:t>
            </a:r>
          </a:p>
        </p:txBody>
      </p:sp>
      <p:sp>
        <p:nvSpPr>
          <p:cNvPr id="15" name="矩形: 圆角 33"/>
          <p:cNvSpPr/>
          <p:nvPr>
            <p:custDataLst>
              <p:tags r:id="rId12"/>
            </p:custDataLst>
          </p:nvPr>
        </p:nvSpPr>
        <p:spPr>
          <a:xfrm flipH="1">
            <a:off x="4785995" y="1842135"/>
            <a:ext cx="4105910" cy="577850"/>
          </a:xfrm>
          <a:prstGeom prst="roundRect">
            <a:avLst>
              <a:gd name="adj" fmla="val 50000"/>
            </a:avLst>
          </a:prstGeom>
          <a:gradFill flip="none" rotWithShape="1">
            <a:gsLst>
              <a:gs pos="0">
                <a:schemeClr val="accent1">
                  <a:lumMod val="40000"/>
                  <a:lumOff val="60000"/>
                  <a:alpha val="16000"/>
                </a:schemeClr>
              </a:gs>
              <a:gs pos="100000">
                <a:schemeClr val="accent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700">
              <a:solidFill>
                <a:srgbClr val="DE0A08"/>
              </a:solidFill>
              <a:latin typeface="+mj-ea"/>
              <a:ea typeface="+mj-ea"/>
            </a:endParaRPr>
          </a:p>
        </p:txBody>
      </p:sp>
      <p:sp>
        <p:nvSpPr>
          <p:cNvPr id="16" name="序号"/>
          <p:cNvSpPr txBox="1">
            <a:spLocks noChangeAspect="1"/>
          </p:cNvSpPr>
          <p:nvPr>
            <p:custDataLst>
              <p:tags r:id="rId13"/>
            </p:custDataLst>
          </p:nvPr>
        </p:nvSpPr>
        <p:spPr>
          <a:xfrm flipH="1">
            <a:off x="8353227" y="1893212"/>
            <a:ext cx="475249" cy="475245"/>
          </a:xfrm>
          <a:prstGeom prst="ellipse">
            <a:avLst/>
          </a:prstGeom>
          <a:solidFill>
            <a:srgbClr val="FFFFFF"/>
          </a:solidFill>
        </p:spPr>
        <p:txBody>
          <a:bodyPr wrap="none" lIns="0" tIns="0" rIns="0" bIns="0" rtlCol="0" anchor="ctr" anchorCtr="0">
            <a:normAutofit/>
          </a:bodyPr>
          <a:lstStyle/>
          <a:p>
            <a:pPr algn="ctr">
              <a:lnSpc>
                <a:spcPct val="100000"/>
              </a:lnSpc>
            </a:pPr>
            <a:r>
              <a:rPr lang="en-US" sz="2200" b="1" dirty="0">
                <a:solidFill>
                  <a:schemeClr val="accent2"/>
                </a:solidFill>
                <a:latin typeface="+mn-ea"/>
              </a:rPr>
              <a:t>02</a:t>
            </a:r>
          </a:p>
        </p:txBody>
      </p:sp>
      <p:sp>
        <p:nvSpPr>
          <p:cNvPr id="21" name="项标题"/>
          <p:cNvSpPr txBox="1"/>
          <p:nvPr>
            <p:custDataLst>
              <p:tags r:id="rId14"/>
            </p:custDataLst>
          </p:nvPr>
        </p:nvSpPr>
        <p:spPr>
          <a:xfrm flipH="1">
            <a:off x="4302125" y="1878965"/>
            <a:ext cx="3923665" cy="502920"/>
          </a:xfrm>
          <a:prstGeom prst="rect">
            <a:avLst/>
          </a:prstGeom>
          <a:noFill/>
        </p:spPr>
        <p:txBody>
          <a:bodyPr wrap="square" lIns="0" tIns="0" rIns="0" bIns="0" rtlCol="0" anchor="ctr">
            <a:noAutofit/>
          </a:bodyPr>
          <a:lstStyle/>
          <a:p>
            <a:pPr marL="0" indent="0" algn="r">
              <a:lnSpc>
                <a:spcPct val="100000"/>
              </a:lnSpc>
              <a:spcBef>
                <a:spcPts val="0"/>
              </a:spcBef>
              <a:spcAft>
                <a:spcPts val="0"/>
              </a:spcAft>
              <a:buSzPct val="100000"/>
            </a:pPr>
            <a:r>
              <a:rPr lang="en-US" altLang="zh-CN" sz="2200" b="1" spc="300" dirty="0">
                <a:gradFill>
                  <a:gsLst>
                    <a:gs pos="0">
                      <a:srgbClr val="FFFFFF"/>
                    </a:gs>
                    <a:gs pos="100000">
                      <a:schemeClr val="accent1"/>
                    </a:gs>
                  </a:gsLst>
                  <a:lin ang="5400000" scaled="1"/>
                </a:gradFill>
                <a:latin typeface="+mn-ea"/>
              </a:rPr>
              <a:t>2026年安全生产月主要内容</a:t>
            </a:r>
          </a:p>
        </p:txBody>
      </p:sp>
      <p:sp>
        <p:nvSpPr>
          <p:cNvPr id="22" name="矩形: 圆角 37"/>
          <p:cNvSpPr/>
          <p:nvPr>
            <p:custDataLst>
              <p:tags r:id="rId15"/>
            </p:custDataLst>
          </p:nvPr>
        </p:nvSpPr>
        <p:spPr>
          <a:xfrm flipH="1">
            <a:off x="4785995" y="2495550"/>
            <a:ext cx="4105910" cy="577850"/>
          </a:xfrm>
          <a:prstGeom prst="roundRect">
            <a:avLst>
              <a:gd name="adj" fmla="val 50000"/>
            </a:avLst>
          </a:prstGeom>
          <a:gradFill flip="none" rotWithShape="1">
            <a:gsLst>
              <a:gs pos="0">
                <a:schemeClr val="accent1">
                  <a:lumMod val="40000"/>
                  <a:lumOff val="60000"/>
                  <a:alpha val="16000"/>
                </a:schemeClr>
              </a:gs>
              <a:gs pos="100000">
                <a:schemeClr val="accent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700">
              <a:solidFill>
                <a:srgbClr val="DE0A08"/>
              </a:solidFill>
              <a:latin typeface="+mj-ea"/>
              <a:ea typeface="+mj-ea"/>
            </a:endParaRPr>
          </a:p>
        </p:txBody>
      </p:sp>
      <p:sp>
        <p:nvSpPr>
          <p:cNvPr id="23" name="序号"/>
          <p:cNvSpPr txBox="1">
            <a:spLocks noChangeAspect="1"/>
          </p:cNvSpPr>
          <p:nvPr>
            <p:custDataLst>
              <p:tags r:id="rId16"/>
            </p:custDataLst>
          </p:nvPr>
        </p:nvSpPr>
        <p:spPr>
          <a:xfrm flipH="1">
            <a:off x="8353227" y="2546867"/>
            <a:ext cx="475249" cy="475245"/>
          </a:xfrm>
          <a:prstGeom prst="ellipse">
            <a:avLst/>
          </a:prstGeom>
          <a:solidFill>
            <a:srgbClr val="FFFFFF"/>
          </a:solidFill>
        </p:spPr>
        <p:txBody>
          <a:bodyPr wrap="none" lIns="0" tIns="0" rIns="0" bIns="0" rtlCol="0" anchor="ctr" anchorCtr="0">
            <a:normAutofit/>
          </a:bodyPr>
          <a:lstStyle/>
          <a:p>
            <a:pPr algn="ctr">
              <a:lnSpc>
                <a:spcPct val="100000"/>
              </a:lnSpc>
            </a:pPr>
            <a:r>
              <a:rPr lang="en-US" sz="2200" b="1" dirty="0">
                <a:solidFill>
                  <a:schemeClr val="accent2"/>
                </a:solidFill>
                <a:latin typeface="+mn-ea"/>
              </a:rPr>
              <a:t>03</a:t>
            </a:r>
          </a:p>
        </p:txBody>
      </p:sp>
      <p:sp>
        <p:nvSpPr>
          <p:cNvPr id="24" name="项标题"/>
          <p:cNvSpPr txBox="1"/>
          <p:nvPr>
            <p:custDataLst>
              <p:tags r:id="rId17"/>
            </p:custDataLst>
          </p:nvPr>
        </p:nvSpPr>
        <p:spPr>
          <a:xfrm flipH="1">
            <a:off x="5003800" y="2533015"/>
            <a:ext cx="3221990" cy="502920"/>
          </a:xfrm>
          <a:prstGeom prst="rect">
            <a:avLst/>
          </a:prstGeom>
          <a:noFill/>
        </p:spPr>
        <p:txBody>
          <a:bodyPr wrap="square" lIns="0" tIns="0" rIns="0" bIns="0" rtlCol="0" anchor="ctr">
            <a:noAutofit/>
          </a:bodyPr>
          <a:lstStyle/>
          <a:p>
            <a:pPr marL="0" indent="0" algn="r">
              <a:lnSpc>
                <a:spcPct val="100000"/>
              </a:lnSpc>
              <a:spcBef>
                <a:spcPts val="0"/>
              </a:spcBef>
              <a:spcAft>
                <a:spcPts val="0"/>
              </a:spcAft>
              <a:buSzPct val="100000"/>
            </a:pPr>
            <a:r>
              <a:rPr lang="zh-CN" altLang="en-US" sz="2200" b="1" spc="300" dirty="0">
                <a:gradFill>
                  <a:gsLst>
                    <a:gs pos="0">
                      <a:srgbClr val="FFFFFF"/>
                    </a:gs>
                    <a:gs pos="100000">
                      <a:schemeClr val="accent1"/>
                    </a:gs>
                  </a:gsLst>
                  <a:lin ang="5400000" scaled="1"/>
                </a:gradFill>
                <a:latin typeface="+mn-ea"/>
                <a:sym typeface="+mn-ea"/>
              </a:rPr>
              <a:t>安全生产治本攻坚三年行动方案亮点工作</a:t>
            </a:r>
          </a:p>
        </p:txBody>
      </p:sp>
      <p:sp>
        <p:nvSpPr>
          <p:cNvPr id="28" name="矩形: 圆角 2"/>
          <p:cNvSpPr/>
          <p:nvPr>
            <p:custDataLst>
              <p:tags r:id="rId18"/>
            </p:custDataLst>
          </p:nvPr>
        </p:nvSpPr>
        <p:spPr>
          <a:xfrm flipH="1">
            <a:off x="4785995" y="3803015"/>
            <a:ext cx="4105910" cy="577850"/>
          </a:xfrm>
          <a:prstGeom prst="roundRect">
            <a:avLst>
              <a:gd name="adj" fmla="val 50000"/>
            </a:avLst>
          </a:prstGeom>
          <a:gradFill flip="none" rotWithShape="1">
            <a:gsLst>
              <a:gs pos="0">
                <a:schemeClr val="accent1">
                  <a:lumMod val="40000"/>
                  <a:lumOff val="60000"/>
                  <a:alpha val="16000"/>
                </a:schemeClr>
              </a:gs>
              <a:gs pos="100000">
                <a:schemeClr val="accent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700">
              <a:solidFill>
                <a:srgbClr val="DE0A08"/>
              </a:solidFill>
              <a:latin typeface="+mj-ea"/>
              <a:ea typeface="+mj-ea"/>
            </a:endParaRPr>
          </a:p>
        </p:txBody>
      </p:sp>
      <p:sp>
        <p:nvSpPr>
          <p:cNvPr id="45" name="序号"/>
          <p:cNvSpPr txBox="1">
            <a:spLocks noChangeAspect="1"/>
          </p:cNvSpPr>
          <p:nvPr>
            <p:custDataLst>
              <p:tags r:id="rId19"/>
            </p:custDataLst>
          </p:nvPr>
        </p:nvSpPr>
        <p:spPr>
          <a:xfrm flipH="1">
            <a:off x="8353227" y="3854177"/>
            <a:ext cx="475249" cy="475245"/>
          </a:xfrm>
          <a:prstGeom prst="ellipse">
            <a:avLst/>
          </a:prstGeom>
          <a:solidFill>
            <a:srgbClr val="FFFFFF"/>
          </a:solidFill>
        </p:spPr>
        <p:txBody>
          <a:bodyPr wrap="none" lIns="0" tIns="0" rIns="0" bIns="0" rtlCol="0" anchor="ctr" anchorCtr="0">
            <a:normAutofit/>
          </a:bodyPr>
          <a:lstStyle/>
          <a:p>
            <a:pPr algn="ctr">
              <a:lnSpc>
                <a:spcPct val="100000"/>
              </a:lnSpc>
            </a:pPr>
            <a:r>
              <a:rPr lang="en-US" sz="2200" b="1" dirty="0">
                <a:solidFill>
                  <a:schemeClr val="accent2"/>
                </a:solidFill>
                <a:latin typeface="+mn-ea"/>
              </a:rPr>
              <a:t>05</a:t>
            </a:r>
          </a:p>
        </p:txBody>
      </p:sp>
      <p:sp>
        <p:nvSpPr>
          <p:cNvPr id="46" name="项标题"/>
          <p:cNvSpPr txBox="1"/>
          <p:nvPr>
            <p:custDataLst>
              <p:tags r:id="rId20"/>
            </p:custDataLst>
          </p:nvPr>
        </p:nvSpPr>
        <p:spPr>
          <a:xfrm flipH="1">
            <a:off x="4302125" y="3840480"/>
            <a:ext cx="3923665" cy="502920"/>
          </a:xfrm>
          <a:prstGeom prst="rect">
            <a:avLst/>
          </a:prstGeom>
          <a:noFill/>
        </p:spPr>
        <p:txBody>
          <a:bodyPr wrap="square" lIns="0" tIns="0" rIns="0" bIns="0" rtlCol="0" anchor="ctr">
            <a:noAutofit/>
          </a:bodyPr>
          <a:lstStyle/>
          <a:p>
            <a:pPr marL="0" indent="0" algn="r">
              <a:lnSpc>
                <a:spcPct val="100000"/>
              </a:lnSpc>
              <a:spcBef>
                <a:spcPts val="0"/>
              </a:spcBef>
              <a:spcAft>
                <a:spcPts val="0"/>
              </a:spcAft>
              <a:buSzPct val="100000"/>
            </a:pPr>
            <a:r>
              <a:rPr lang="zh-CN" altLang="en-US" sz="2200" b="1" spc="300" dirty="0">
                <a:gradFill>
                  <a:gsLst>
                    <a:gs pos="0">
                      <a:srgbClr val="FFFFFF"/>
                    </a:gs>
                    <a:gs pos="100000">
                      <a:schemeClr val="accent1"/>
                    </a:gs>
                  </a:gsLst>
                  <a:lin ang="5400000" scaled="1"/>
                </a:gradFill>
                <a:latin typeface="+mn-ea"/>
              </a:rPr>
              <a:t>企业安全生产八大主体责任</a:t>
            </a:r>
          </a:p>
        </p:txBody>
      </p:sp>
      <p:sp>
        <p:nvSpPr>
          <p:cNvPr id="47" name="矩形: 圆角 14"/>
          <p:cNvSpPr/>
          <p:nvPr>
            <p:custDataLst>
              <p:tags r:id="rId21"/>
            </p:custDataLst>
          </p:nvPr>
        </p:nvSpPr>
        <p:spPr>
          <a:xfrm flipH="1">
            <a:off x="4785995" y="4456430"/>
            <a:ext cx="4105910" cy="577850"/>
          </a:xfrm>
          <a:prstGeom prst="roundRect">
            <a:avLst>
              <a:gd name="adj" fmla="val 50000"/>
            </a:avLst>
          </a:prstGeom>
          <a:gradFill flip="none" rotWithShape="1">
            <a:gsLst>
              <a:gs pos="0">
                <a:schemeClr val="accent1">
                  <a:lumMod val="40000"/>
                  <a:lumOff val="60000"/>
                  <a:alpha val="16000"/>
                </a:schemeClr>
              </a:gs>
              <a:gs pos="100000">
                <a:schemeClr val="accent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700">
              <a:solidFill>
                <a:srgbClr val="DE0A08"/>
              </a:solidFill>
              <a:latin typeface="+mj-ea"/>
              <a:ea typeface="+mj-ea"/>
            </a:endParaRPr>
          </a:p>
        </p:txBody>
      </p:sp>
      <p:sp>
        <p:nvSpPr>
          <p:cNvPr id="48" name="序号"/>
          <p:cNvSpPr txBox="1">
            <a:spLocks noChangeAspect="1"/>
          </p:cNvSpPr>
          <p:nvPr>
            <p:custDataLst>
              <p:tags r:id="rId22"/>
            </p:custDataLst>
          </p:nvPr>
        </p:nvSpPr>
        <p:spPr>
          <a:xfrm flipH="1">
            <a:off x="8353227" y="4507831"/>
            <a:ext cx="475249" cy="475245"/>
          </a:xfrm>
          <a:prstGeom prst="ellipse">
            <a:avLst/>
          </a:prstGeom>
          <a:solidFill>
            <a:srgbClr val="FFFFFF"/>
          </a:solidFill>
        </p:spPr>
        <p:txBody>
          <a:bodyPr wrap="none" lIns="0" tIns="0" rIns="0" bIns="0" rtlCol="0" anchor="ctr" anchorCtr="0">
            <a:normAutofit/>
          </a:bodyPr>
          <a:lstStyle/>
          <a:p>
            <a:pPr algn="ctr">
              <a:lnSpc>
                <a:spcPct val="100000"/>
              </a:lnSpc>
            </a:pPr>
            <a:r>
              <a:rPr lang="en-US" sz="2200" b="1" dirty="0">
                <a:solidFill>
                  <a:schemeClr val="accent2"/>
                </a:solidFill>
                <a:latin typeface="+mn-ea"/>
              </a:rPr>
              <a:t>06</a:t>
            </a:r>
          </a:p>
        </p:txBody>
      </p:sp>
      <p:sp>
        <p:nvSpPr>
          <p:cNvPr id="49" name="项标题"/>
          <p:cNvSpPr txBox="1"/>
          <p:nvPr>
            <p:custDataLst>
              <p:tags r:id="rId23"/>
            </p:custDataLst>
          </p:nvPr>
        </p:nvSpPr>
        <p:spPr>
          <a:xfrm flipH="1">
            <a:off x="5003800" y="4493895"/>
            <a:ext cx="3221990" cy="502920"/>
          </a:xfrm>
          <a:prstGeom prst="rect">
            <a:avLst/>
          </a:prstGeom>
          <a:noFill/>
        </p:spPr>
        <p:txBody>
          <a:bodyPr wrap="square" lIns="0" tIns="0" rIns="0" bIns="0" rtlCol="0" anchor="ctr">
            <a:noAutofit/>
          </a:bodyPr>
          <a:lstStyle/>
          <a:p>
            <a:pPr marL="0" indent="0" algn="r">
              <a:lnSpc>
                <a:spcPct val="100000"/>
              </a:lnSpc>
              <a:spcBef>
                <a:spcPts val="0"/>
              </a:spcBef>
              <a:spcAft>
                <a:spcPts val="0"/>
              </a:spcAft>
              <a:buSzPct val="100000"/>
            </a:pPr>
            <a:r>
              <a:rPr lang="zh-CN" altLang="en-US" sz="2200" b="1" spc="300" dirty="0">
                <a:gradFill>
                  <a:gsLst>
                    <a:gs pos="0">
                      <a:srgbClr val="FFFFFF"/>
                    </a:gs>
                    <a:gs pos="100000">
                      <a:schemeClr val="accent1"/>
                    </a:gs>
                  </a:gsLst>
                  <a:lin ang="5400000" scaled="1"/>
                </a:gradFill>
                <a:latin typeface="+mn-ea"/>
              </a:rPr>
              <a:t>安全生产知识</a:t>
            </a:r>
          </a:p>
        </p:txBody>
      </p:sp>
    </p:spTree>
    <p:custDataLst>
      <p:tags r:id="rId1"/>
    </p:custData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fltVal val="0"/>
                                          </p:val>
                                        </p:tav>
                                        <p:tav tm="100000">
                                          <p:val>
                                            <p:strVal val="#ppt_h"/>
                                          </p:val>
                                        </p:tav>
                                      </p:tavLst>
                                    </p:anim>
                                    <p:animEffect transition="in" filter="fade">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23557" name="Picture 5" descr="http://www.dltcedu.org/UploadFile/20100702/20100702085714.76140.137807797.XuanChi.JPG"/>
          <p:cNvPicPr>
            <a:picLocks noChangeAspect="1" noChangeArrowheads="1"/>
          </p:cNvPicPr>
          <p:nvPr>
            <p:custDataLst>
              <p:tags r:id="rId3"/>
            </p:custDataLst>
          </p:nvPr>
        </p:nvPicPr>
        <p:blipFill>
          <a:blip r:embed="rId11"/>
          <a:srcRect/>
          <a:stretch>
            <a:fillRect/>
          </a:stretch>
        </p:blipFill>
        <p:spPr bwMode="auto">
          <a:xfrm>
            <a:off x="156369" y="1110616"/>
            <a:ext cx="10189211" cy="5747385"/>
          </a:xfrm>
          <a:prstGeom prst="rect">
            <a:avLst/>
          </a:prstGeom>
          <a:noFill/>
        </p:spPr>
      </p:pic>
      <p:sp>
        <p:nvSpPr>
          <p:cNvPr id="4" name="双波形 3"/>
          <p:cNvSpPr/>
          <p:nvPr>
            <p:custDataLst>
              <p:tags r:id="rId4"/>
            </p:custDataLst>
          </p:nvPr>
        </p:nvSpPr>
        <p:spPr>
          <a:xfrm>
            <a:off x="412911" y="1640841"/>
            <a:ext cx="6166485" cy="1024466"/>
          </a:xfrm>
          <a:prstGeom prst="doubleWave">
            <a:avLst/>
          </a:prstGeom>
        </p:spPr>
        <p:style>
          <a:lnRef idx="1">
            <a:schemeClr val="dk1"/>
          </a:lnRef>
          <a:fillRef idx="3">
            <a:schemeClr val="dk1"/>
          </a:fillRef>
          <a:effectRef idx="2">
            <a:schemeClr val="dk1"/>
          </a:effectRef>
          <a:fontRef idx="minor">
            <a:schemeClr val="lt1"/>
          </a:fontRef>
        </p:style>
        <p:txBody>
          <a:bodyPr wrap="square" lIns="91440" tIns="45720" rIns="91440" bIns="45720">
            <a:spAutoFit/>
          </a:bodyPr>
          <a:lstStyle/>
          <a:p>
            <a:pPr algn="ctr"/>
            <a:r>
              <a:rPr lang="en-US" altLang="zh-CN" sz="4000" b="1"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zh-CN" altLang="en-US" sz="4000" b="1" dirty="0">
                <a:ln w="18415" cmpd="sng">
                  <a:solidFill>
                    <a:schemeClr val="bg1"/>
                  </a:solidFill>
                  <a:prstDash val="solid"/>
                </a:ln>
                <a:solidFill>
                  <a:schemeClr val="bg1"/>
                </a:solidFill>
                <a:effectLst>
                  <a:outerShdw blurRad="63500" dir="3600000" algn="tl" rotWithShape="0">
                    <a:srgbClr val="000000">
                      <a:alpha val="70000"/>
                    </a:srgbClr>
                  </a:outerShdw>
                </a:effectLst>
              </a:rPr>
              <a:t>谁才是安全最大的</a:t>
            </a:r>
            <a:r>
              <a:rPr lang="zh-CN" altLang="en-US" sz="4400" b="1" dirty="0">
                <a:ln w="18415" cmpd="sng">
                  <a:solidFill>
                    <a:schemeClr val="bg1"/>
                  </a:solidFill>
                  <a:prstDash val="solid"/>
                </a:ln>
                <a:solidFill>
                  <a:schemeClr val="bg1"/>
                </a:solidFill>
              </a:rPr>
              <a:t>受益者</a:t>
            </a:r>
            <a:r>
              <a:rPr lang="zh-CN" altLang="en-US" sz="4000" b="1" dirty="0">
                <a:ln w="18415" cmpd="sng">
                  <a:solidFill>
                    <a:schemeClr val="bg1"/>
                  </a:solidFill>
                  <a:prstDash val="solid"/>
                </a:ln>
                <a:solidFill>
                  <a:schemeClr val="bg1"/>
                </a:solidFill>
                <a:effectLst>
                  <a:outerShdw blurRad="63500" dir="3600000" algn="tl" rotWithShape="0">
                    <a:srgbClr val="000000">
                      <a:alpha val="70000"/>
                    </a:srgbClr>
                  </a:outerShdw>
                </a:effectLst>
              </a:rPr>
              <a:t>？</a:t>
            </a:r>
          </a:p>
        </p:txBody>
      </p:sp>
      <p:sp>
        <p:nvSpPr>
          <p:cNvPr id="8" name="矩形 7"/>
          <p:cNvSpPr/>
          <p:nvPr>
            <p:custDataLst>
              <p:tags r:id="rId5"/>
            </p:custDataLst>
          </p:nvPr>
        </p:nvSpPr>
        <p:spPr>
          <a:xfrm>
            <a:off x="842170" y="4051937"/>
            <a:ext cx="5365751" cy="1845310"/>
          </a:xfrm>
          <a:prstGeom prst="rect">
            <a:avLst/>
          </a:prstGeom>
          <a:noFill/>
        </p:spPr>
        <p:txBody>
          <a:bodyPr wrap="square" lIns="91440" tIns="45720" rIns="91440" bIns="45720">
            <a:normAutofit/>
          </a:bodyPr>
          <a:lstStyle/>
          <a:p>
            <a:pPr fontAlgn="auto">
              <a:lnSpc>
                <a:spcPct val="150000"/>
              </a:lnSpc>
            </a:pPr>
            <a:r>
              <a:rPr lang="zh-CN" altLang="en-US" sz="2400" dirty="0">
                <a:solidFill>
                  <a:schemeClr val="tx1"/>
                </a:solidFill>
              </a:rPr>
              <a:t>南方电网公司的考试，要求每个人</a:t>
            </a:r>
          </a:p>
          <a:p>
            <a:pPr fontAlgn="auto">
              <a:lnSpc>
                <a:spcPct val="150000"/>
              </a:lnSpc>
            </a:pPr>
            <a:r>
              <a:rPr lang="zh-CN" altLang="en-US" sz="2400" dirty="0">
                <a:solidFill>
                  <a:schemeClr val="tx1"/>
                </a:solidFill>
              </a:rPr>
              <a:t>必须是</a:t>
            </a:r>
            <a:r>
              <a:rPr lang="zh-CN" altLang="en-US" sz="2800" b="1" dirty="0">
                <a:solidFill>
                  <a:schemeClr val="tx1"/>
                </a:solidFill>
              </a:rPr>
              <a:t>100分</a:t>
            </a:r>
            <a:r>
              <a:rPr lang="zh-CN" altLang="en-US" sz="2400" dirty="0">
                <a:solidFill>
                  <a:schemeClr val="tx1"/>
                </a:solidFill>
              </a:rPr>
              <a:t>，直到考核合格为止，</a:t>
            </a:r>
          </a:p>
          <a:p>
            <a:pPr fontAlgn="auto">
              <a:lnSpc>
                <a:spcPct val="150000"/>
              </a:lnSpc>
            </a:pPr>
            <a:r>
              <a:rPr lang="zh-CN" altLang="en-US" sz="2400" dirty="0">
                <a:solidFill>
                  <a:schemeClr val="tx1"/>
                </a:solidFill>
              </a:rPr>
              <a:t>才能正式上岗，否则一直拿待岗工资。</a:t>
            </a:r>
          </a:p>
        </p:txBody>
      </p:sp>
      <p:sp>
        <p:nvSpPr>
          <p:cNvPr id="9" name="文本框 8"/>
          <p:cNvSpPr txBox="1"/>
          <p:nvPr>
            <p:custDataLst>
              <p:tags r:id="rId6"/>
            </p:custDataLst>
          </p:nvPr>
        </p:nvSpPr>
        <p:spPr>
          <a:xfrm>
            <a:off x="842141" y="3429001"/>
            <a:ext cx="2601595" cy="645160"/>
          </a:xfrm>
          <a:prstGeom prst="rect">
            <a:avLst/>
          </a:prstGeom>
          <a:noFill/>
        </p:spPr>
        <p:txBody>
          <a:bodyPr wrap="square" rtlCol="0">
            <a:spAutoFit/>
          </a:bodyPr>
          <a:lstStyle/>
          <a:p>
            <a:r>
              <a:rPr lang="zh-CN" altLang="en-US" sz="3600" dirty="0">
                <a:solidFill>
                  <a:schemeClr val="tx1"/>
                </a:solidFill>
              </a:rPr>
              <a:t>大家请思考</a:t>
            </a:r>
          </a:p>
        </p:txBody>
      </p:sp>
      <p:sp>
        <p:nvSpPr>
          <p:cNvPr id="10" name="矩形 9"/>
          <p:cNvSpPr/>
          <p:nvPr>
            <p:custDataLst>
              <p:tags r:id="rId7"/>
            </p:custDataLst>
          </p:nvPr>
        </p:nvSpPr>
        <p:spPr>
          <a:xfrm>
            <a:off x="862503" y="5950911"/>
            <a:ext cx="4760595" cy="706755"/>
          </a:xfrm>
          <a:prstGeom prst="rect">
            <a:avLst/>
          </a:prstGeom>
          <a:noFill/>
        </p:spPr>
        <p:txBody>
          <a:bodyPr wrap="none" lIns="91440" tIns="45720" rIns="91440" bIns="45720">
            <a:spAutoFit/>
          </a:bodyPr>
          <a:lstStyle/>
          <a:p>
            <a:pPr algn="ctr"/>
            <a:r>
              <a:rPr lang="zh-CN" altLang="en-US" sz="4000" b="1" dirty="0">
                <a:ln w="18415" cmpd="sng">
                  <a:solidFill>
                    <a:srgbClr val="FF0000"/>
                  </a:solidFill>
                  <a:prstDash val="solid"/>
                </a:ln>
                <a:solidFill>
                  <a:schemeClr val="tx1"/>
                </a:solidFill>
                <a:effectLst>
                  <a:outerShdw blurRad="63500" dir="3600000" algn="tl" rotWithShape="0">
                    <a:srgbClr val="000000">
                      <a:alpha val="70000"/>
                    </a:srgbClr>
                  </a:outerShdw>
                </a:effectLst>
              </a:rPr>
              <a:t>这么做有什么好处？</a:t>
            </a:r>
          </a:p>
        </p:txBody>
      </p:sp>
      <p:sp>
        <p:nvSpPr>
          <p:cNvPr id="15" name="文本框 14"/>
          <p:cNvSpPr txBox="1"/>
          <p:nvPr>
            <p:custDataLst>
              <p:tags r:id="rId8"/>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4" name="双波形 3"/>
          <p:cNvSpPr/>
          <p:nvPr>
            <p:custDataLst>
              <p:tags r:id="rId3"/>
            </p:custDataLst>
          </p:nvPr>
        </p:nvSpPr>
        <p:spPr>
          <a:xfrm>
            <a:off x="658559" y="1201137"/>
            <a:ext cx="4580891" cy="942339"/>
          </a:xfrm>
          <a:prstGeom prst="doubleWave">
            <a:avLst/>
          </a:prstGeom>
          <a:gradFill>
            <a:gsLst>
              <a:gs pos="0">
                <a:schemeClr val="accent1">
                  <a:lumMod val="90000"/>
                  <a:satMod val="105000"/>
                  <a:tint val="67000"/>
                  <a:lumOff val="10000"/>
                </a:schemeClr>
              </a:gs>
              <a:gs pos="50000">
                <a:schemeClr val="accent1">
                  <a:lumMod val="95000"/>
                  <a:satMod val="103000"/>
                  <a:tint val="73000"/>
                  <a:lumOff val="5000"/>
                </a:schemeClr>
              </a:gs>
              <a:gs pos="100000">
                <a:schemeClr val="accent1">
                  <a:lumMod val="95000"/>
                  <a:satMod val="109000"/>
                  <a:tint val="81000"/>
                  <a:lumOff val="5000"/>
                </a:schemeClr>
              </a:gs>
            </a:gsLst>
          </a:gradFill>
          <a:ln>
            <a:solidFill>
              <a:schemeClr val="accent1"/>
            </a:solidFill>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algn="l"/>
            <a:r>
              <a:rPr lang="en-US" altLang="zh-CN" sz="4000" b="1" dirty="0">
                <a:ln w="18415" cmpd="sng">
                  <a:solidFill>
                    <a:schemeClr val="bg1"/>
                  </a:solidFill>
                  <a:prstDash val="solid"/>
                </a:ln>
                <a:solidFill>
                  <a:schemeClr val="tx1"/>
                </a:solidFill>
                <a:effectLst>
                  <a:outerShdw blurRad="63500" dir="3600000" algn="tl" rotWithShape="0">
                    <a:srgbClr val="000000">
                      <a:alpha val="70000"/>
                    </a:srgbClr>
                  </a:outerShdw>
                </a:effectLst>
              </a:rPr>
              <a:t> </a:t>
            </a:r>
            <a:r>
              <a:rPr lang="zh-CN" altLang="en-US" sz="2800" b="1" dirty="0">
                <a:ln w="18415" cmpd="sng">
                  <a:solidFill>
                    <a:schemeClr val="bg1"/>
                  </a:solidFill>
                  <a:prstDash val="solid"/>
                </a:ln>
                <a:solidFill>
                  <a:schemeClr val="tx1"/>
                </a:solidFill>
                <a:effectLst>
                  <a:outerShdw blurRad="63500" dir="3600000" algn="tl" rotWithShape="0">
                    <a:srgbClr val="000000">
                      <a:alpha val="70000"/>
                    </a:srgbClr>
                  </a:outerShdw>
                </a:effectLst>
              </a:rPr>
              <a:t>谁才是安全最大的</a:t>
            </a:r>
            <a:r>
              <a:rPr lang="zh-CN" altLang="en-US" sz="2800" b="1" dirty="0">
                <a:ln w="18415" cmpd="sng">
                  <a:solidFill>
                    <a:schemeClr val="bg1"/>
                  </a:solidFill>
                  <a:prstDash val="solid"/>
                </a:ln>
                <a:solidFill>
                  <a:schemeClr val="tx1"/>
                </a:solidFill>
                <a:effectLst>
                  <a:reflection blurRad="6350" stA="50000" endA="300" endPos="50000" dist="60007" dir="5400000" sy="-100000" algn="bl" rotWithShape="0"/>
                </a:effectLst>
              </a:rPr>
              <a:t>受益者</a:t>
            </a:r>
            <a:r>
              <a:rPr lang="zh-CN" altLang="en-US" sz="2800" b="1" dirty="0">
                <a:ln w="18415" cmpd="sng">
                  <a:solidFill>
                    <a:schemeClr val="bg1"/>
                  </a:solidFill>
                  <a:prstDash val="solid"/>
                </a:ln>
                <a:solidFill>
                  <a:schemeClr val="tx1"/>
                </a:solidFill>
                <a:effectLst>
                  <a:outerShdw blurRad="63500" dir="3600000" algn="tl" rotWithShape="0">
                    <a:srgbClr val="000000">
                      <a:alpha val="70000"/>
                    </a:srgbClr>
                  </a:outerShdw>
                </a:effectLst>
              </a:rPr>
              <a:t>？</a:t>
            </a:r>
          </a:p>
        </p:txBody>
      </p:sp>
      <p:graphicFrame>
        <p:nvGraphicFramePr>
          <p:cNvPr id="8" name="图示 7"/>
          <p:cNvGraphicFramePr/>
          <p:nvPr>
            <p:custDataLst>
              <p:tags r:id="rId4"/>
            </p:custDataLst>
          </p:nvPr>
        </p:nvGraphicFramePr>
        <p:xfrm>
          <a:off x="1660881" y="2696229"/>
          <a:ext cx="7429552" cy="31432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矩形 8"/>
          <p:cNvSpPr/>
          <p:nvPr>
            <p:custDataLst>
              <p:tags r:id="rId5"/>
            </p:custDataLst>
          </p:nvPr>
        </p:nvSpPr>
        <p:spPr>
          <a:xfrm>
            <a:off x="952566" y="5990941"/>
            <a:ext cx="9554845" cy="645160"/>
          </a:xfrm>
          <a:prstGeom prst="rect">
            <a:avLst/>
          </a:prstGeom>
          <a:noFill/>
        </p:spPr>
        <p:txBody>
          <a:bodyPr wrap="square" lIns="91440" tIns="45720" rIns="91440" bIns="45720">
            <a:spAutoFit/>
          </a:bodyPr>
          <a:lstStyle/>
          <a:p>
            <a:pPr algn="ctr"/>
            <a:r>
              <a:rPr lang="zh-CN" altLang="en-US" sz="3600" b="1" dirty="0">
                <a:ln w="18415" cmpd="sng">
                  <a:solidFill>
                    <a:srgbClr val="FF0000"/>
                  </a:solidFill>
                  <a:prstDash val="solid"/>
                </a:ln>
                <a:solidFill>
                  <a:schemeClr val="accent1">
                    <a:lumMod val="50000"/>
                  </a:schemeClr>
                </a:solidFill>
                <a:effectLst>
                  <a:outerShdw blurRad="63500" dir="3600000" algn="tl" rotWithShape="0">
                    <a:srgbClr val="000000">
                      <a:alpha val="70000"/>
                    </a:srgbClr>
                  </a:outerShdw>
                </a:effectLst>
              </a:rPr>
              <a:t>一个家庭总共几口人？每次事故影响几个家庭？</a:t>
            </a:r>
          </a:p>
        </p:txBody>
      </p:sp>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8" name="文本框 7"/>
          <p:cNvSpPr txBox="1"/>
          <p:nvPr>
            <p:custDataLst>
              <p:tags r:id="rId3"/>
            </p:custDataLst>
          </p:nvPr>
        </p:nvSpPr>
        <p:spPr>
          <a:xfrm>
            <a:off x="855345" y="1106170"/>
            <a:ext cx="10713720" cy="4914265"/>
          </a:xfrm>
          <a:prstGeom prst="rect">
            <a:avLst/>
          </a:prstGeom>
          <a:noFill/>
        </p:spPr>
        <p:txBody>
          <a:bodyPr wrap="square" rtlCol="0">
            <a:normAutofit/>
          </a:bodyPr>
          <a:lstStyle/>
          <a:p>
            <a:pPr fontAlgn="auto">
              <a:lnSpc>
                <a:spcPct val="160000"/>
              </a:lnSpc>
              <a:buFont typeface="Arial" panose="020B0604020202020204" pitchFamily="34" charset="0"/>
              <a:buNone/>
            </a:pPr>
            <a:r>
              <a:rPr lang="zh-CN" altLang="zh-CN" sz="2400" b="1" dirty="0">
                <a:solidFill>
                  <a:schemeClr val="tx1"/>
                </a:solidFill>
                <a:sym typeface="+mn-ea"/>
              </a:rPr>
              <a:t>谁是安全的最大受益者——首要问题</a:t>
            </a:r>
          </a:p>
          <a:p>
            <a:pPr fontAlgn="auto">
              <a:lnSpc>
                <a:spcPct val="160000"/>
              </a:lnSpc>
              <a:buFont typeface="Arial" panose="020B0604020202020204" pitchFamily="34" charset="0"/>
              <a:buNone/>
            </a:pPr>
            <a:r>
              <a:rPr lang="zh-CN" altLang="zh-CN" sz="2400" dirty="0">
                <a:solidFill>
                  <a:schemeClr val="tx1"/>
                </a:solidFill>
                <a:sym typeface="+mn-ea"/>
              </a:rPr>
              <a:t>第一，不可否认，搞好企业的安全工作，企业会受益。</a:t>
            </a:r>
          </a:p>
          <a:p>
            <a:pPr fontAlgn="auto">
              <a:lnSpc>
                <a:spcPct val="160000"/>
              </a:lnSpc>
              <a:buFont typeface="Arial" panose="020B0604020202020204" pitchFamily="34" charset="0"/>
              <a:buNone/>
            </a:pPr>
            <a:r>
              <a:rPr lang="zh-CN" altLang="zh-CN" sz="2400" dirty="0">
                <a:solidFill>
                  <a:schemeClr val="tx1"/>
                </a:solidFill>
                <a:sym typeface="+mn-ea"/>
              </a:rPr>
              <a:t>      “影子效益”：只有在出事故之时，你才能知道事故的直接损失、间接损失以及商誉影响有多大，这些避免了的损失就是影子效益。</a:t>
            </a:r>
          </a:p>
          <a:p>
            <a:pPr fontAlgn="auto">
              <a:lnSpc>
                <a:spcPct val="160000"/>
              </a:lnSpc>
              <a:buFont typeface="Arial" panose="020B0604020202020204" pitchFamily="34" charset="0"/>
              <a:buNone/>
            </a:pPr>
            <a:r>
              <a:rPr lang="zh-CN" altLang="zh-CN" sz="2400" dirty="0">
                <a:solidFill>
                  <a:schemeClr val="tx1"/>
                </a:solidFill>
                <a:sym typeface="+mn-ea"/>
              </a:rPr>
              <a:t>第二，我们应当承认，企业做好安全工作，员工会受益。</a:t>
            </a:r>
          </a:p>
          <a:p>
            <a:pPr fontAlgn="auto">
              <a:lnSpc>
                <a:spcPct val="160000"/>
              </a:lnSpc>
              <a:buFont typeface="Arial" panose="020B0604020202020204" pitchFamily="34" charset="0"/>
              <a:buNone/>
            </a:pPr>
            <a:r>
              <a:rPr lang="zh-CN" altLang="zh-CN" sz="2400" dirty="0">
                <a:solidFill>
                  <a:schemeClr val="tx1"/>
                </a:solidFill>
                <a:sym typeface="+mn-ea"/>
              </a:rPr>
              <a:t>       安全的内涵：无危则安，无损则全。</a:t>
            </a:r>
          </a:p>
          <a:p>
            <a:pPr fontAlgn="auto">
              <a:lnSpc>
                <a:spcPct val="160000"/>
              </a:lnSpc>
              <a:buFont typeface="Arial" panose="020B0604020202020204" pitchFamily="34" charset="0"/>
              <a:buNone/>
            </a:pPr>
            <a:r>
              <a:rPr lang="zh-CN" altLang="zh-CN" sz="2400" dirty="0">
                <a:solidFill>
                  <a:schemeClr val="tx1"/>
                </a:solidFill>
                <a:sym typeface="+mn-ea"/>
              </a:rPr>
              <a:t>    </a:t>
            </a:r>
            <a:r>
              <a:rPr lang="en-US" altLang="zh-CN" sz="2400" dirty="0">
                <a:solidFill>
                  <a:schemeClr val="tx1"/>
                </a:solidFill>
                <a:sym typeface="+mn-ea"/>
              </a:rPr>
              <a:t>   </a:t>
            </a:r>
            <a:r>
              <a:rPr lang="zh-CN" altLang="zh-CN" sz="2400" dirty="0">
                <a:solidFill>
                  <a:schemeClr val="tx1"/>
                </a:solidFill>
                <a:sym typeface="+mn-ea"/>
              </a:rPr>
              <a:t>安全培训是员工最大的福利，安全管理是对员工最好的关怀。</a:t>
            </a:r>
          </a:p>
          <a:p>
            <a:pPr fontAlgn="auto">
              <a:lnSpc>
                <a:spcPct val="160000"/>
              </a:lnSpc>
              <a:buFont typeface="Arial" panose="020B0604020202020204" pitchFamily="34" charset="0"/>
              <a:buNone/>
            </a:pPr>
            <a:r>
              <a:rPr lang="zh-CN" altLang="zh-CN" sz="2400" dirty="0">
                <a:solidFill>
                  <a:schemeClr val="tx1"/>
                </a:solidFill>
                <a:sym typeface="+mn-ea"/>
              </a:rPr>
              <a:t>第三，做好企业的安全工作，</a:t>
            </a:r>
            <a:r>
              <a:rPr lang="zh-CN" altLang="zh-CN" sz="2800" b="1" dirty="0">
                <a:solidFill>
                  <a:schemeClr val="accent1">
                    <a:lumMod val="50000"/>
                  </a:schemeClr>
                </a:solidFill>
                <a:sym typeface="+mn-ea"/>
              </a:rPr>
              <a:t>员工不仅受益，而且是最大的受益者</a:t>
            </a:r>
            <a:r>
              <a:rPr lang="zh-CN" altLang="zh-CN" sz="2400" dirty="0">
                <a:solidFill>
                  <a:schemeClr val="tx1"/>
                </a:solidFill>
                <a:sym typeface="+mn-ea"/>
              </a:rPr>
              <a:t>。</a:t>
            </a:r>
          </a:p>
        </p:txBody>
      </p:sp>
      <p:sp>
        <p:nvSpPr>
          <p:cNvPr id="11" name="文本框 10"/>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745014" y="-15208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p:cNvSpPr>
          <p:nvPr>
            <p:custDataLst>
              <p:tags r:id="rId3"/>
            </p:custDataLst>
          </p:nvPr>
        </p:nvSpPr>
        <p:spPr>
          <a:xfrm>
            <a:off x="588645" y="1613218"/>
            <a:ext cx="8229600" cy="806450"/>
          </a:xfrm>
          <a:prstGeom prst="rect">
            <a:avLst/>
          </a:prstGeom>
        </p:spPr>
        <p:txBody>
          <a:bodyPr vert="horz" wrap="square" lIns="91440" tIns="45720" rIns="91440" bIns="45720" rtlCol="0" anchor="t">
            <a:normAutofit fontScale="925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1" hangingPunct="1"/>
            <a:r>
              <a:rPr lang="zh-CN" altLang="zh-CN" sz="3200" dirty="0">
                <a:solidFill>
                  <a:schemeClr val="tx1"/>
                </a:solidFill>
              </a:rPr>
              <a:t>丢脸和丢命，谁的损失大？——</a:t>
            </a:r>
            <a:r>
              <a:rPr lang="zh-CN" altLang="zh-CN" sz="3200" b="1" dirty="0">
                <a:solidFill>
                  <a:schemeClr val="tx1"/>
                </a:solidFill>
                <a:effectLst>
                  <a:reflection blurRad="6350" stA="55000" endA="300" endPos="45500" dir="5400000" sy="-100000" algn="bl" rotWithShape="0"/>
                </a:effectLst>
              </a:rPr>
              <a:t>王成太现象</a:t>
            </a:r>
          </a:p>
        </p:txBody>
      </p:sp>
      <p:sp>
        <p:nvSpPr>
          <p:cNvPr id="24581" name="Text Box 5"/>
          <p:cNvSpPr txBox="1"/>
          <p:nvPr>
            <p:custDataLst>
              <p:tags r:id="rId4"/>
            </p:custDataLst>
          </p:nvPr>
        </p:nvSpPr>
        <p:spPr>
          <a:xfrm>
            <a:off x="1271270" y="2693670"/>
            <a:ext cx="9667875" cy="1198880"/>
          </a:xfrm>
          <a:prstGeom prst="rect">
            <a:avLst/>
          </a:prstGeom>
          <a:noFill/>
          <a:ln w="9525">
            <a:noFill/>
          </a:ln>
        </p:spPr>
        <p:txBody>
          <a:bodyPr wrap="square">
            <a:normAutofit/>
          </a:bodyPr>
          <a:lstStyle/>
          <a:p>
            <a:pPr fontAlgn="auto">
              <a:lnSpc>
                <a:spcPct val="150000"/>
              </a:lnSpc>
              <a:buFont typeface="Arial" panose="020B0604020202020204" pitchFamily="34" charset="0"/>
              <a:buNone/>
            </a:pPr>
            <a:r>
              <a:rPr lang="zh-CN" altLang="zh-CN" sz="2400" dirty="0"/>
              <a:t>事故的受害者，往往又是事故的责任者，甚至是最大责任者，受到法律的最重处罚，这就是“王成太现象”。</a:t>
            </a:r>
          </a:p>
        </p:txBody>
      </p:sp>
      <p:sp>
        <p:nvSpPr>
          <p:cNvPr id="4" name="文本框 3"/>
          <p:cNvSpPr txBox="1"/>
          <p:nvPr>
            <p:custDataLst>
              <p:tags r:id="rId5"/>
            </p:custDataLst>
          </p:nvPr>
        </p:nvSpPr>
        <p:spPr>
          <a:xfrm>
            <a:off x="1271270" y="4150995"/>
            <a:ext cx="9577705" cy="1026160"/>
          </a:xfrm>
          <a:prstGeom prst="rect">
            <a:avLst/>
          </a:prstGeom>
          <a:noFill/>
        </p:spPr>
        <p:txBody>
          <a:bodyPr wrap="square" rtlCol="0">
            <a:normAutofit/>
          </a:bodyPr>
          <a:lstStyle/>
          <a:p>
            <a:pPr fontAlgn="auto">
              <a:lnSpc>
                <a:spcPct val="150000"/>
              </a:lnSpc>
            </a:pPr>
            <a:r>
              <a:rPr lang="en-US" altLang="zh-CN" sz="1350">
                <a:solidFill>
                  <a:schemeClr val="tx1"/>
                </a:solidFill>
              </a:rPr>
              <a:t>       2000 年12月25日晚9时左右，</a:t>
            </a:r>
            <a:r>
              <a:rPr sz="1350">
                <a:solidFill>
                  <a:schemeClr val="tx1"/>
                </a:solidFill>
              </a:rPr>
              <a:t>王成太等4名无证上岗的电焊工在洛阳东都商厦施工时，电焊火渣点燃可燃物引发火灾，王成太等人扑救无效后未报警即逃离现场</a:t>
            </a:r>
            <a:r>
              <a:rPr lang="zh-CN" altLang="en-US" sz="1350">
                <a:solidFill>
                  <a:schemeClr val="tx1"/>
                </a:solidFill>
              </a:rPr>
              <a:t>，</a:t>
            </a:r>
            <a:r>
              <a:rPr lang="zh-CN" altLang="en-US" sz="1350">
                <a:solidFill>
                  <a:schemeClr val="tx1"/>
                </a:solidFill>
                <a:sym typeface="+mn-ea"/>
              </a:rPr>
              <a:t>王成太提议定立攻守同盟</a:t>
            </a:r>
            <a:r>
              <a:rPr sz="1350">
                <a:solidFill>
                  <a:schemeClr val="tx1"/>
                </a:solidFill>
              </a:rPr>
              <a:t>。</a:t>
            </a:r>
            <a:r>
              <a:rPr lang="zh-CN" altLang="en-US" sz="1350">
                <a:solidFill>
                  <a:schemeClr val="tx1"/>
                </a:solidFill>
              </a:rPr>
              <a:t>最终</a:t>
            </a:r>
            <a:r>
              <a:rPr sz="1350">
                <a:solidFill>
                  <a:schemeClr val="tx1"/>
                </a:solidFill>
              </a:rPr>
              <a:t>这场火灾造成了309人死亡，数十人受伤。因电焊作业直接导致事故发生的王成太因犯重大责任事故罪和过失致人死亡罪</a:t>
            </a:r>
            <a:r>
              <a:rPr lang="zh-CN" altLang="en-US" sz="1350">
                <a:solidFill>
                  <a:schemeClr val="tx1"/>
                </a:solidFill>
              </a:rPr>
              <a:t>被判处</a:t>
            </a:r>
            <a:r>
              <a:rPr lang="zh-CN" altLang="en-US" sz="1350">
                <a:solidFill>
                  <a:schemeClr val="tx1"/>
                </a:solidFill>
                <a:sym typeface="+mn-ea"/>
              </a:rPr>
              <a:t>有期徒刑13年</a:t>
            </a:r>
            <a:r>
              <a:rPr lang="zh-CN" altLang="en-US" sz="1350">
                <a:solidFill>
                  <a:schemeClr val="tx1"/>
                </a:solidFill>
              </a:rPr>
              <a:t>，在23名责任者中判刑最重。</a:t>
            </a:r>
          </a:p>
        </p:txBody>
      </p:sp>
      <p:sp>
        <p:nvSpPr>
          <p:cNvPr id="13" name="文本框 12"/>
          <p:cNvSpPr txBox="1"/>
          <p:nvPr>
            <p:custDataLst>
              <p:tags r:id="rId6"/>
            </p:custDataLst>
          </p:nvPr>
        </p:nvSpPr>
        <p:spPr>
          <a:xfrm>
            <a:off x="1944294" y="22355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24580" name="Text Box 4"/>
          <p:cNvSpPr txBox="1"/>
          <p:nvPr>
            <p:custDataLst>
              <p:tags r:id="rId3"/>
            </p:custDataLst>
          </p:nvPr>
        </p:nvSpPr>
        <p:spPr>
          <a:xfrm>
            <a:off x="1083735" y="4711700"/>
            <a:ext cx="8811895" cy="1641475"/>
          </a:xfrm>
          <a:prstGeom prst="rect">
            <a:avLst/>
          </a:prstGeom>
          <a:noFill/>
          <a:ln w="9525">
            <a:noFill/>
          </a:ln>
        </p:spPr>
        <p:txBody>
          <a:bodyPr wrap="square">
            <a:spAutoFit/>
          </a:bodyPr>
          <a:lstStyle/>
          <a:p>
            <a:pPr algn="l" fontAlgn="auto">
              <a:lnSpc>
                <a:spcPct val="140000"/>
              </a:lnSpc>
              <a:buFont typeface="Arial" panose="020B0604020202020204" pitchFamily="34" charset="0"/>
              <a:buNone/>
            </a:pPr>
            <a:r>
              <a:rPr lang="zh-CN" altLang="zh-CN" sz="2400" dirty="0">
                <a:solidFill>
                  <a:schemeClr val="tx1"/>
                </a:solidFill>
              </a:rPr>
              <a:t>首先企业出了事故，领导一般会丢脸。</a:t>
            </a:r>
          </a:p>
          <a:p>
            <a:pPr algn="l" fontAlgn="auto">
              <a:lnSpc>
                <a:spcPct val="140000"/>
              </a:lnSpc>
              <a:buFont typeface="Arial" panose="020B0604020202020204" pitchFamily="34" charset="0"/>
              <a:buNone/>
            </a:pPr>
            <a:r>
              <a:rPr lang="zh-CN" altLang="zh-CN" sz="2400" dirty="0">
                <a:solidFill>
                  <a:schemeClr val="tx1"/>
                </a:solidFill>
              </a:rPr>
              <a:t>一是做检查。二是掏腰包。三是行政处分。四是刑事处分。</a:t>
            </a:r>
          </a:p>
          <a:p>
            <a:pPr algn="l" fontAlgn="auto">
              <a:lnSpc>
                <a:spcPct val="140000"/>
              </a:lnSpc>
              <a:buFont typeface="Arial" panose="020B0604020202020204" pitchFamily="34" charset="0"/>
              <a:buNone/>
            </a:pPr>
            <a:r>
              <a:rPr lang="zh-CN" altLang="zh-CN" sz="2400" dirty="0">
                <a:solidFill>
                  <a:schemeClr val="tx1"/>
                </a:solidFill>
              </a:rPr>
              <a:t>其次，企业出了事故，</a:t>
            </a:r>
            <a:r>
              <a:rPr lang="zh-CN" altLang="zh-CN" sz="2400" b="1" dirty="0">
                <a:solidFill>
                  <a:schemeClr val="accent1">
                    <a:lumMod val="50000"/>
                    <a:hueOff val="9600000"/>
                  </a:schemeClr>
                </a:solidFill>
              </a:rPr>
              <a:t>操作者可能</a:t>
            </a:r>
            <a:r>
              <a:rPr lang="zh-CN" altLang="zh-CN" sz="2400" b="1" dirty="0">
                <a:solidFill>
                  <a:schemeClr val="accent1">
                    <a:lumMod val="50000"/>
                    <a:hueOff val="9600000"/>
                  </a:schemeClr>
                </a:solidFill>
                <a:sym typeface="+mn-ea"/>
              </a:rPr>
              <a:t>会</a:t>
            </a:r>
            <a:r>
              <a:rPr lang="zh-CN" altLang="en-US" sz="2400" dirty="0">
                <a:solidFill>
                  <a:schemeClr val="accent1">
                    <a:lumMod val="50000"/>
                    <a:hueOff val="10800000"/>
                  </a:schemeClr>
                </a:solidFill>
                <a:sym typeface="+mn-ea"/>
              </a:rPr>
              <a:t>肌体减少一部分</a:t>
            </a:r>
            <a:r>
              <a:rPr lang="zh-CN" altLang="en-US" sz="2400" dirty="0">
                <a:solidFill>
                  <a:schemeClr val="tx1"/>
                </a:solidFill>
                <a:sym typeface="+mn-ea"/>
              </a:rPr>
              <a:t>甚至是</a:t>
            </a:r>
            <a:r>
              <a:rPr lang="zh-CN" altLang="zh-CN" sz="2400" b="1" dirty="0">
                <a:solidFill>
                  <a:schemeClr val="accent1">
                    <a:lumMod val="50000"/>
                    <a:hueOff val="9600000"/>
                  </a:schemeClr>
                </a:solidFill>
              </a:rPr>
              <a:t>丢命！</a:t>
            </a:r>
          </a:p>
        </p:txBody>
      </p:sp>
      <p:sp>
        <p:nvSpPr>
          <p:cNvPr id="25604" name="Text Box 4"/>
          <p:cNvSpPr txBox="1"/>
          <p:nvPr>
            <p:custDataLst>
              <p:tags r:id="rId4"/>
            </p:custDataLst>
          </p:nvPr>
        </p:nvSpPr>
        <p:spPr>
          <a:xfrm>
            <a:off x="1083734" y="1257935"/>
            <a:ext cx="7820025" cy="768350"/>
          </a:xfrm>
          <a:prstGeom prst="rect">
            <a:avLst/>
          </a:prstGeom>
          <a:noFill/>
          <a:ln w="9525">
            <a:noFill/>
          </a:ln>
        </p:spPr>
        <p:txBody>
          <a:bodyPr>
            <a:spAutoFit/>
          </a:bodyPr>
          <a:lstStyle/>
          <a:p>
            <a:pPr eaLnBrk="1" hangingPunct="1">
              <a:buFont typeface="Arial" panose="020B0604020202020204" pitchFamily="34" charset="0"/>
              <a:buNone/>
            </a:pPr>
            <a:r>
              <a:rPr lang="zh-CN" altLang="zh-CN" sz="4400" dirty="0">
                <a:solidFill>
                  <a:schemeClr val="accent1">
                    <a:lumMod val="50000"/>
                  </a:schemeClr>
                </a:solidFill>
              </a:rPr>
              <a:t>丢脸和丢命</a:t>
            </a:r>
            <a:r>
              <a:rPr lang="zh-CN" altLang="zh-CN" sz="4400" dirty="0">
                <a:solidFill>
                  <a:schemeClr val="tx1"/>
                </a:solidFill>
              </a:rPr>
              <a:t>，谁的损失大？</a:t>
            </a:r>
          </a:p>
        </p:txBody>
      </p:sp>
      <p:pic>
        <p:nvPicPr>
          <p:cNvPr id="3" name="Picture 3" descr="EB8F6F090273898C7E7EC22782357922"/>
          <p:cNvPicPr>
            <a:picLocks noGrp="1" noChangeAspect="1"/>
          </p:cNvPicPr>
          <p:nvPr>
            <p:custDataLst>
              <p:tags r:id="rId5"/>
            </p:custDataLst>
          </p:nvPr>
        </p:nvPicPr>
        <p:blipFill>
          <a:blip r:embed="rId9"/>
          <a:srcRect/>
          <a:stretch>
            <a:fillRect/>
          </a:stretch>
        </p:blipFill>
        <p:spPr>
          <a:xfrm>
            <a:off x="4527550" y="2597150"/>
            <a:ext cx="7664450" cy="1974850"/>
          </a:xfrm>
          <a:prstGeom prst="rect">
            <a:avLst/>
          </a:prstGeom>
        </p:spPr>
      </p:pic>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9219" name="Picture 3" descr="E:\Users\raymondx\Pictures\213.jpg"/>
          <p:cNvPicPr>
            <a:picLocks noChangeAspect="1" noChangeArrowheads="1"/>
          </p:cNvPicPr>
          <p:nvPr>
            <p:custDataLst>
              <p:tags r:id="rId3"/>
            </p:custDataLst>
          </p:nvPr>
        </p:nvPicPr>
        <p:blipFill>
          <a:blip r:embed="rId9"/>
          <a:srcRect/>
          <a:stretch>
            <a:fillRect/>
          </a:stretch>
        </p:blipFill>
        <p:spPr bwMode="auto">
          <a:xfrm>
            <a:off x="308769" y="1094741"/>
            <a:ext cx="10189211" cy="5576993"/>
          </a:xfrm>
          <a:prstGeom prst="rect">
            <a:avLst/>
          </a:prstGeom>
          <a:noFill/>
        </p:spPr>
      </p:pic>
      <p:sp>
        <p:nvSpPr>
          <p:cNvPr id="4" name="TextBox 6"/>
          <p:cNvSpPr txBox="1"/>
          <p:nvPr>
            <p:custDataLst>
              <p:tags r:id="rId4"/>
            </p:custDataLst>
          </p:nvPr>
        </p:nvSpPr>
        <p:spPr>
          <a:xfrm>
            <a:off x="4981461" y="1273220"/>
            <a:ext cx="5786479" cy="583565"/>
          </a:xfrm>
          <a:prstGeom prst="rect">
            <a:avLst/>
          </a:prstGeom>
          <a:noFill/>
        </p:spPr>
        <p:txBody>
          <a:bodyPr wrap="square" rtlCol="0">
            <a:spAutoFit/>
          </a:bodyPr>
          <a:lstStyle/>
          <a:p>
            <a:pPr algn="ctr"/>
            <a:r>
              <a:rPr lang="zh-CN" altLang="en-US" sz="3200" b="1" dirty="0">
                <a:solidFill>
                  <a:schemeClr val="bg1"/>
                </a:solidFill>
              </a:rPr>
              <a:t>我要你安全，那是假安全</a:t>
            </a:r>
          </a:p>
        </p:txBody>
      </p:sp>
      <p:sp>
        <p:nvSpPr>
          <p:cNvPr id="9" name="TextBox 8"/>
          <p:cNvSpPr txBox="1"/>
          <p:nvPr>
            <p:custDataLst>
              <p:tags r:id="rId5"/>
            </p:custDataLst>
          </p:nvPr>
        </p:nvSpPr>
        <p:spPr>
          <a:xfrm>
            <a:off x="5238179" y="2082187"/>
            <a:ext cx="5273040" cy="583565"/>
          </a:xfrm>
          <a:prstGeom prst="rect">
            <a:avLst/>
          </a:prstGeom>
          <a:noFill/>
        </p:spPr>
        <p:txBody>
          <a:bodyPr wrap="square" rtlCol="0">
            <a:spAutoFit/>
          </a:bodyPr>
          <a:lstStyle/>
          <a:p>
            <a:pPr algn="ctr"/>
            <a:r>
              <a:rPr lang="zh-CN" altLang="en-US" sz="3200" b="1" dirty="0">
                <a:solidFill>
                  <a:schemeClr val="bg1"/>
                </a:solidFill>
              </a:rPr>
              <a:t>你要你安全，才是真安全</a:t>
            </a:r>
          </a:p>
        </p:txBody>
      </p:sp>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458764" name="Picture 12" descr="汽车"/>
          <p:cNvPicPr>
            <a:picLocks noChangeAspect="1"/>
          </p:cNvPicPr>
          <p:nvPr>
            <p:custDataLst>
              <p:tags r:id="rId3"/>
            </p:custDataLst>
          </p:nvPr>
        </p:nvPicPr>
        <p:blipFill>
          <a:blip r:embed="rId18"/>
          <a:stretch>
            <a:fillRect/>
          </a:stretch>
        </p:blipFill>
        <p:spPr>
          <a:xfrm>
            <a:off x="352426" y="2007131"/>
            <a:ext cx="3314700" cy="4638675"/>
          </a:xfrm>
          <a:prstGeom prst="rect">
            <a:avLst/>
          </a:prstGeom>
          <a:noFill/>
          <a:ln w="9525">
            <a:noFill/>
          </a:ln>
        </p:spPr>
      </p:pic>
      <p:grpSp>
        <p:nvGrpSpPr>
          <p:cNvPr id="16387" name="Group 3"/>
          <p:cNvGrpSpPr/>
          <p:nvPr/>
        </p:nvGrpSpPr>
        <p:grpSpPr>
          <a:xfrm>
            <a:off x="4047889" y="3559071"/>
            <a:ext cx="2172889" cy="1798637"/>
            <a:chOff x="1895" y="1392"/>
            <a:chExt cx="1827" cy="1512"/>
          </a:xfrm>
        </p:grpSpPr>
        <p:sp>
          <p:nvSpPr>
            <p:cNvPr id="16392" name="AutoShape 4"/>
            <p:cNvSpPr/>
            <p:nvPr>
              <p:custDataLst>
                <p:tags r:id="rId8"/>
              </p:custDataLst>
            </p:nvPr>
          </p:nvSpPr>
          <p:spPr>
            <a:xfrm rot="-5400000" flipH="1">
              <a:off x="1844" y="2053"/>
              <a:ext cx="290"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bg1"/>
                </a:solidFill>
                <a:latin typeface="Arial" panose="020B0604020202020204" pitchFamily="34" charset="0"/>
                <a:ea typeface="宋体" panose="02010600030101010101" pitchFamily="2" charset="-122"/>
              </a:endParaRPr>
            </a:p>
          </p:txBody>
        </p:sp>
        <p:sp>
          <p:nvSpPr>
            <p:cNvPr id="16393" name="AutoShape 5"/>
            <p:cNvSpPr/>
            <p:nvPr>
              <p:custDataLst>
                <p:tags r:id="rId9"/>
              </p:custDataLst>
            </p:nvPr>
          </p:nvSpPr>
          <p:spPr>
            <a:xfrm rot="5400000" flipH="1">
              <a:off x="3485" y="2023"/>
              <a:ext cx="287"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rot="10800000"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bg1"/>
                </a:solidFill>
                <a:latin typeface="Arial" panose="020B0604020202020204" pitchFamily="34" charset="0"/>
                <a:ea typeface="宋体" panose="02010600030101010101" pitchFamily="2" charset="-122"/>
              </a:endParaRPr>
            </a:p>
          </p:txBody>
        </p:sp>
        <p:sp>
          <p:nvSpPr>
            <p:cNvPr id="16394" name="Oval 6"/>
            <p:cNvSpPr/>
            <p:nvPr>
              <p:custDataLst>
                <p:tags r:id="rId10"/>
              </p:custDataLst>
            </p:nvPr>
          </p:nvSpPr>
          <p:spPr>
            <a:xfrm>
              <a:off x="2083" y="1392"/>
              <a:ext cx="1465" cy="1512"/>
            </a:xfrm>
            <a:prstGeom prst="ellipse">
              <a:avLst/>
            </a:prstGeom>
            <a:gradFill rotWithShape="1">
              <a:gsLst>
                <a:gs pos="0">
                  <a:srgbClr val="767676"/>
                </a:gs>
                <a:gs pos="50000">
                  <a:srgbClr val="FFFFFF"/>
                </a:gs>
                <a:gs pos="100000">
                  <a:srgbClr val="767676"/>
                </a:gs>
              </a:gsLst>
              <a:lin ang="5400000" scaled="1"/>
              <a:tileRect/>
            </a:gradFill>
            <a:ln w="57150" cap="flat" cmpd="sng">
              <a:solidFill>
                <a:schemeClr val="bg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tx1"/>
                </a:solidFill>
                <a:latin typeface="+mn-lt"/>
                <a:ea typeface="+mn-ea"/>
              </a:endParaRPr>
            </a:p>
          </p:txBody>
        </p:sp>
        <p:sp>
          <p:nvSpPr>
            <p:cNvPr id="16395" name="Oval 7"/>
            <p:cNvSpPr/>
            <p:nvPr>
              <p:custDataLst>
                <p:tags r:id="rId11"/>
              </p:custDataLst>
            </p:nvPr>
          </p:nvSpPr>
          <p:spPr>
            <a:xfrm>
              <a:off x="2166" y="1477"/>
              <a:ext cx="1298" cy="1339"/>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tx1"/>
                </a:solidFill>
                <a:latin typeface="+mn-lt"/>
                <a:ea typeface="+mn-ea"/>
              </a:endParaRPr>
            </a:p>
          </p:txBody>
        </p:sp>
        <p:sp>
          <p:nvSpPr>
            <p:cNvPr id="458760" name="Oval 8"/>
            <p:cNvSpPr>
              <a:spLocks noChangeArrowheads="1"/>
            </p:cNvSpPr>
            <p:nvPr>
              <p:custDataLst>
                <p:tags r:id="rId12"/>
              </p:custDataLst>
            </p:nvPr>
          </p:nvSpPr>
          <p:spPr bwMode="gray">
            <a:xfrm>
              <a:off x="2389" y="1876"/>
              <a:ext cx="218" cy="546"/>
            </a:xfrm>
            <a:prstGeom prst="ellipse">
              <a:avLst/>
            </a:prstGeom>
            <a:gradFill rotWithShape="1">
              <a:gsLst>
                <a:gs pos="0">
                  <a:schemeClr val="hlink">
                    <a:gamma/>
                    <a:tint val="0"/>
                    <a:invGamma/>
                  </a:schemeClr>
                </a:gs>
                <a:gs pos="50000">
                  <a:schemeClr val="accent1"/>
                </a:gs>
                <a:gs pos="100000">
                  <a:schemeClr val="hlink">
                    <a:gamma/>
                    <a:tint val="0"/>
                    <a:invGamma/>
                  </a:schemeClr>
                </a:gs>
              </a:gsLst>
              <a:lin ang="2700000" scaled="1"/>
            </a:gradFill>
            <a:ln w="38100" algn="ctr">
              <a:noFill/>
              <a:round/>
            </a:ln>
            <a:effectLst/>
          </p:spPr>
          <p:txBody>
            <a:bodyPr wrap="none" anchor="ctr">
              <a:spAutoFit/>
            </a:bodyPr>
            <a:lstStyle/>
            <a:p>
              <a:pPr fontAlgn="base">
                <a:spcBef>
                  <a:spcPct val="0"/>
                </a:spcBef>
                <a:spcAft>
                  <a:spcPct val="0"/>
                </a:spcAft>
              </a:pPr>
              <a:endParaRPr lang="zh-CN" altLang="en-US" sz="2400">
                <a:solidFill>
                  <a:schemeClr val="tx1"/>
                </a:solidFill>
                <a:latin typeface="Arial" panose="020B0604020202020204" pitchFamily="34" charset="0"/>
                <a:ea typeface="宋体" panose="02010600030101010101" pitchFamily="2" charset="-122"/>
              </a:endParaRPr>
            </a:p>
          </p:txBody>
        </p:sp>
        <p:sp>
          <p:nvSpPr>
            <p:cNvPr id="16397" name="Oval 9"/>
            <p:cNvSpPr/>
            <p:nvPr>
              <p:custDataLst>
                <p:tags r:id="rId13"/>
              </p:custDataLst>
            </p:nvPr>
          </p:nvSpPr>
          <p:spPr>
            <a:xfrm>
              <a:off x="2389" y="1930"/>
              <a:ext cx="218" cy="437"/>
            </a:xfrm>
            <a:prstGeom prst="ellipse">
              <a:avLst/>
            </a:prstGeom>
            <a:gradFill rotWithShape="1">
              <a:gsLst>
                <a:gs pos="0">
                  <a:schemeClr val="dk1"/>
                </a:gs>
                <a:gs pos="100000">
                  <a:schemeClr val="accent2"/>
                </a:gs>
              </a:gsLst>
              <a:lin ang="2700000" scaled="1"/>
              <a:tileRect/>
            </a:gradFill>
            <a:ln w="38100">
              <a:noFill/>
            </a:ln>
          </p:spPr>
          <p:txBody>
            <a:bodyPr wrap="none"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bg1"/>
                </a:solidFill>
                <a:latin typeface="Arial" panose="020B0604020202020204" pitchFamily="34" charset="0"/>
                <a:ea typeface="宋体" panose="02010600030101010101" pitchFamily="2" charset="-122"/>
              </a:endParaRPr>
            </a:p>
          </p:txBody>
        </p:sp>
        <p:sp>
          <p:nvSpPr>
            <p:cNvPr id="458762" name="Oval 10"/>
            <p:cNvSpPr>
              <a:spLocks noChangeArrowheads="1"/>
            </p:cNvSpPr>
            <p:nvPr>
              <p:custDataLst>
                <p:tags r:id="rId14"/>
              </p:custDataLst>
            </p:nvPr>
          </p:nvSpPr>
          <p:spPr bwMode="gray">
            <a:xfrm>
              <a:off x="2318" y="1877"/>
              <a:ext cx="994" cy="546"/>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p>
              <a:pPr fontAlgn="base">
                <a:spcBef>
                  <a:spcPct val="0"/>
                </a:spcBef>
                <a:spcAft>
                  <a:spcPct val="0"/>
                </a:spcAft>
              </a:pPr>
              <a:endParaRPr lang="zh-CN" altLang="en-US" sz="2400">
                <a:solidFill>
                  <a:schemeClr val="tx1"/>
                </a:solidFill>
                <a:latin typeface="Arial" panose="020B0604020202020204" pitchFamily="34" charset="0"/>
                <a:ea typeface="宋体" panose="02010600030101010101" pitchFamily="2" charset="-122"/>
              </a:endParaRPr>
            </a:p>
          </p:txBody>
        </p:sp>
        <p:sp>
          <p:nvSpPr>
            <p:cNvPr id="16399" name="Oval 11"/>
            <p:cNvSpPr/>
            <p:nvPr>
              <p:custDataLst>
                <p:tags r:id="rId15"/>
              </p:custDataLst>
            </p:nvPr>
          </p:nvSpPr>
          <p:spPr>
            <a:xfrm>
              <a:off x="2318" y="1931"/>
              <a:ext cx="994" cy="437"/>
            </a:xfrm>
            <a:prstGeom prst="ellipse">
              <a:avLst/>
            </a:prstGeom>
            <a:gradFill rotWithShape="1">
              <a:gsLst>
                <a:gs pos="0">
                  <a:schemeClr val="accent2"/>
                </a:gs>
                <a:gs pos="100000">
                  <a:schemeClr val="accent3"/>
                </a:gs>
              </a:gsLst>
              <a:lin ang="2700000" scaled="1"/>
              <a:tileRect/>
            </a:gradFill>
            <a:ln w="38100">
              <a:noFill/>
            </a:ln>
          </p:spPr>
          <p:txBody>
            <a:bodyPr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tx1"/>
                </a:solidFill>
                <a:latin typeface="Arial" panose="020B0604020202020204" pitchFamily="34" charset="0"/>
                <a:ea typeface="宋体" panose="02010600030101010101" pitchFamily="2" charset="-122"/>
              </a:endParaRPr>
            </a:p>
          </p:txBody>
        </p:sp>
      </p:grpSp>
      <p:sp>
        <p:nvSpPr>
          <p:cNvPr id="458766" name="Text Box 14"/>
          <p:cNvSpPr txBox="1">
            <a:spLocks noChangeArrowheads="1"/>
          </p:cNvSpPr>
          <p:nvPr>
            <p:custDataLst>
              <p:tags r:id="rId4"/>
            </p:custDataLst>
          </p:nvPr>
        </p:nvSpPr>
        <p:spPr bwMode="auto">
          <a:xfrm>
            <a:off x="4707890" y="4139461"/>
            <a:ext cx="869951" cy="645160"/>
          </a:xfrm>
          <a:prstGeom prst="rect">
            <a:avLst/>
          </a:prstGeom>
          <a:noFill/>
          <a:ln w="9525">
            <a:noFill/>
            <a:miter lim="800000"/>
          </a:ln>
          <a:effectLst/>
        </p:spPr>
        <p:txBody>
          <a:bodyPr wrap="square">
            <a:normAutofit/>
          </a:bodyPr>
          <a:lstStyle/>
          <a:p>
            <a:pPr algn="ctr"/>
            <a:r>
              <a:rPr kumimoji="1" lang="en-US" altLang="zh-CN" sz="3600">
                <a:solidFill>
                  <a:schemeClr val="tx1"/>
                </a:solidFill>
                <a:effectLst>
                  <a:outerShdw blurRad="38100" dist="38100" dir="2700000" algn="tl">
                    <a:srgbClr val="C0C0C0"/>
                  </a:outerShdw>
                </a:effectLst>
              </a:rPr>
              <a:t>OR</a:t>
            </a:r>
          </a:p>
        </p:txBody>
      </p:sp>
      <p:pic>
        <p:nvPicPr>
          <p:cNvPr id="458765" name="Picture 13" descr="轮椅"/>
          <p:cNvPicPr>
            <a:picLocks noChangeAspect="1"/>
          </p:cNvPicPr>
          <p:nvPr>
            <p:custDataLst>
              <p:tags r:id="rId5"/>
            </p:custDataLst>
          </p:nvPr>
        </p:nvPicPr>
        <p:blipFill>
          <a:blip r:embed="rId19"/>
          <a:stretch>
            <a:fillRect/>
          </a:stretch>
        </p:blipFill>
        <p:spPr>
          <a:xfrm>
            <a:off x="6591301" y="2325583"/>
            <a:ext cx="3598545" cy="4321175"/>
          </a:xfrm>
          <a:prstGeom prst="rect">
            <a:avLst/>
          </a:prstGeom>
          <a:noFill/>
          <a:ln w="9525">
            <a:noFill/>
          </a:ln>
        </p:spPr>
      </p:pic>
      <p:sp>
        <p:nvSpPr>
          <p:cNvPr id="3" name="Rectangle 2"/>
          <p:cNvSpPr>
            <a:spLocks noGrp="1"/>
          </p:cNvSpPr>
          <p:nvPr>
            <p:custDataLst>
              <p:tags r:id="rId6"/>
            </p:custDataLst>
          </p:nvPr>
        </p:nvSpPr>
        <p:spPr>
          <a:xfrm>
            <a:off x="7212013" y="1190625"/>
            <a:ext cx="4979987" cy="685800"/>
          </a:xfrm>
          <a:prstGeom prst="rect">
            <a:avLst/>
          </a:prstGeom>
        </p:spPr>
        <p:txBody>
          <a:bodyPr vert="horz" wrap="square" lIns="91440" tIns="45720" rIns="91440" bIns="45720" rtlCol="0" anchor="ctr" anchorCtr="0">
            <a:normAutofit fontScale="77500" lnSpcReduction="1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5400" dirty="0">
                <a:solidFill>
                  <a:schemeClr val="tx1">
                    <a:lumMod val="85000"/>
                    <a:lumOff val="15000"/>
                  </a:schemeClr>
                </a:solidFill>
              </a:rPr>
              <a:t>安全为了谁？</a:t>
            </a:r>
          </a:p>
        </p:txBody>
      </p:sp>
      <p:sp>
        <p:nvSpPr>
          <p:cNvPr id="23" name="文本框 22"/>
          <p:cNvSpPr txBox="1"/>
          <p:nvPr>
            <p:custDataLst>
              <p:tags r:id="rId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8764"/>
                                        </p:tgtEl>
                                        <p:attrNameLst>
                                          <p:attrName>style.visibility</p:attrName>
                                        </p:attrNameLst>
                                      </p:cBhvr>
                                      <p:to>
                                        <p:strVal val="visible"/>
                                      </p:to>
                                    </p:set>
                                    <p:anim calcmode="lin" valueType="num">
                                      <p:cBhvr additive="base">
                                        <p:cTn id="7" dur="500" fill="hold"/>
                                        <p:tgtEl>
                                          <p:spTgt spid="458764"/>
                                        </p:tgtEl>
                                        <p:attrNameLst>
                                          <p:attrName>ppt_x</p:attrName>
                                        </p:attrNameLst>
                                      </p:cBhvr>
                                      <p:tavLst>
                                        <p:tav tm="0">
                                          <p:val>
                                            <p:strVal val="#ppt_x"/>
                                          </p:val>
                                        </p:tav>
                                        <p:tav tm="100000">
                                          <p:val>
                                            <p:strVal val="#ppt_x"/>
                                          </p:val>
                                        </p:tav>
                                      </p:tavLst>
                                    </p:anim>
                                    <p:anim calcmode="lin" valueType="num">
                                      <p:cBhvr additive="base">
                                        <p:cTn id="8" dur="500" fill="hold"/>
                                        <p:tgtEl>
                                          <p:spTgt spid="4587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58765"/>
                                        </p:tgtEl>
                                        <p:attrNameLst>
                                          <p:attrName>style.visibility</p:attrName>
                                        </p:attrNameLst>
                                      </p:cBhvr>
                                      <p:to>
                                        <p:strVal val="visible"/>
                                      </p:to>
                                    </p:set>
                                    <p:animEffect transition="in" filter="diamond(in)">
                                      <p:cBhvr>
                                        <p:cTn id="13" dur="2000"/>
                                        <p:tgtEl>
                                          <p:spTgt spid="458765"/>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grpSp>
        <p:nvGrpSpPr>
          <p:cNvPr id="16387" name="Group 3"/>
          <p:cNvGrpSpPr/>
          <p:nvPr/>
        </p:nvGrpSpPr>
        <p:grpSpPr>
          <a:xfrm>
            <a:off x="4440742" y="3498111"/>
            <a:ext cx="2172889" cy="1798637"/>
            <a:chOff x="1895" y="1392"/>
            <a:chExt cx="1827" cy="1512"/>
          </a:xfrm>
        </p:grpSpPr>
        <p:sp>
          <p:nvSpPr>
            <p:cNvPr id="16392" name="AutoShape 4"/>
            <p:cNvSpPr/>
            <p:nvPr>
              <p:custDataLst>
                <p:tags r:id="rId10"/>
              </p:custDataLst>
            </p:nvPr>
          </p:nvSpPr>
          <p:spPr>
            <a:xfrm rot="-5400000" flipH="1">
              <a:off x="1844" y="2053"/>
              <a:ext cx="290"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bg1"/>
                </a:solidFill>
                <a:latin typeface="Arial" panose="020B0604020202020204" pitchFamily="34" charset="0"/>
                <a:ea typeface="宋体" panose="02010600030101010101" pitchFamily="2" charset="-122"/>
              </a:endParaRPr>
            </a:p>
          </p:txBody>
        </p:sp>
        <p:sp>
          <p:nvSpPr>
            <p:cNvPr id="16393" name="AutoShape 5"/>
            <p:cNvSpPr/>
            <p:nvPr>
              <p:custDataLst>
                <p:tags r:id="rId11"/>
              </p:custDataLst>
            </p:nvPr>
          </p:nvSpPr>
          <p:spPr>
            <a:xfrm rot="5400000" flipH="1">
              <a:off x="3485" y="2023"/>
              <a:ext cx="287" cy="187"/>
            </a:xfrm>
            <a:prstGeom prst="upArrow">
              <a:avLst>
                <a:gd name="adj1" fmla="val 51675"/>
                <a:gd name="adj2" fmla="val 100000"/>
              </a:avLst>
            </a:prstGeom>
            <a:gradFill rotWithShape="1">
              <a:gsLst>
                <a:gs pos="0">
                  <a:schemeClr val="tx2"/>
                </a:gs>
                <a:gs pos="100000">
                  <a:srgbClr val="9B9B9B"/>
                </a:gs>
              </a:gsLst>
              <a:lin ang="0" scaled="1"/>
              <a:tileRect/>
            </a:gradFill>
            <a:ln w="9525">
              <a:noFill/>
            </a:ln>
          </p:spPr>
          <p:txBody>
            <a:bodyPr rot="10800000" vert="eaVert"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bg1"/>
                </a:solidFill>
                <a:latin typeface="Arial" panose="020B0604020202020204" pitchFamily="34" charset="0"/>
                <a:ea typeface="宋体" panose="02010600030101010101" pitchFamily="2" charset="-122"/>
              </a:endParaRPr>
            </a:p>
          </p:txBody>
        </p:sp>
        <p:sp>
          <p:nvSpPr>
            <p:cNvPr id="16394" name="Oval 6"/>
            <p:cNvSpPr/>
            <p:nvPr>
              <p:custDataLst>
                <p:tags r:id="rId12"/>
              </p:custDataLst>
            </p:nvPr>
          </p:nvSpPr>
          <p:spPr>
            <a:xfrm>
              <a:off x="2083" y="1392"/>
              <a:ext cx="1465" cy="1512"/>
            </a:xfrm>
            <a:prstGeom prst="ellipse">
              <a:avLst/>
            </a:prstGeom>
            <a:gradFill rotWithShape="1">
              <a:gsLst>
                <a:gs pos="0">
                  <a:srgbClr val="767676"/>
                </a:gs>
                <a:gs pos="50000">
                  <a:srgbClr val="FFFFFF"/>
                </a:gs>
                <a:gs pos="100000">
                  <a:srgbClr val="767676"/>
                </a:gs>
              </a:gsLst>
              <a:lin ang="5400000" scaled="1"/>
              <a:tileRect/>
            </a:gradFill>
            <a:ln w="57150" cap="flat" cmpd="sng">
              <a:solidFill>
                <a:schemeClr val="bg1"/>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tx1"/>
                </a:solidFill>
                <a:latin typeface="Arial" panose="020B0604020202020204" pitchFamily="34" charset="0"/>
                <a:ea typeface="宋体" panose="02010600030101010101" pitchFamily="2" charset="-122"/>
              </a:endParaRPr>
            </a:p>
          </p:txBody>
        </p:sp>
        <p:sp>
          <p:nvSpPr>
            <p:cNvPr id="16395" name="Oval 7"/>
            <p:cNvSpPr/>
            <p:nvPr>
              <p:custDataLst>
                <p:tags r:id="rId13"/>
              </p:custDataLst>
            </p:nvPr>
          </p:nvSpPr>
          <p:spPr>
            <a:xfrm>
              <a:off x="2166" y="1477"/>
              <a:ext cx="1298" cy="1339"/>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tx1"/>
                </a:solidFill>
                <a:latin typeface="Arial" panose="020B0604020202020204" pitchFamily="34" charset="0"/>
                <a:ea typeface="宋体" panose="02010600030101010101" pitchFamily="2" charset="-122"/>
              </a:endParaRPr>
            </a:p>
          </p:txBody>
        </p:sp>
        <p:sp>
          <p:nvSpPr>
            <p:cNvPr id="458760" name="Oval 8"/>
            <p:cNvSpPr>
              <a:spLocks noChangeArrowheads="1"/>
            </p:cNvSpPr>
            <p:nvPr>
              <p:custDataLst>
                <p:tags r:id="rId14"/>
              </p:custDataLst>
            </p:nvPr>
          </p:nvSpPr>
          <p:spPr bwMode="gray">
            <a:xfrm>
              <a:off x="2389" y="1876"/>
              <a:ext cx="218" cy="546"/>
            </a:xfrm>
            <a:prstGeom prst="ellipse">
              <a:avLst/>
            </a:prstGeom>
            <a:gradFill rotWithShape="1">
              <a:gsLst>
                <a:gs pos="0">
                  <a:schemeClr val="hlink">
                    <a:gamma/>
                    <a:tint val="0"/>
                    <a:invGamma/>
                  </a:schemeClr>
                </a:gs>
                <a:gs pos="50000">
                  <a:schemeClr val="accent1"/>
                </a:gs>
                <a:gs pos="100000">
                  <a:schemeClr val="hlink">
                    <a:gamma/>
                    <a:tint val="0"/>
                    <a:invGamma/>
                  </a:schemeClr>
                </a:gs>
              </a:gsLst>
              <a:lin ang="2700000" scaled="1"/>
            </a:gradFill>
            <a:ln w="38100" algn="ctr">
              <a:noFill/>
              <a:round/>
            </a:ln>
            <a:effectLst/>
          </p:spPr>
          <p:txBody>
            <a:bodyPr wrap="none" anchor="ctr">
              <a:spAutoFit/>
            </a:bodyPr>
            <a:lstStyle/>
            <a:p>
              <a:pPr fontAlgn="base">
                <a:spcBef>
                  <a:spcPct val="0"/>
                </a:spcBef>
                <a:spcAft>
                  <a:spcPct val="0"/>
                </a:spcAft>
              </a:pPr>
              <a:endParaRPr lang="zh-CN" altLang="en-US" sz="2400">
                <a:solidFill>
                  <a:schemeClr val="tx1"/>
                </a:solidFill>
                <a:latin typeface="Arial" panose="020B0604020202020204" pitchFamily="34" charset="0"/>
                <a:ea typeface="宋体" panose="02010600030101010101" pitchFamily="2" charset="-122"/>
              </a:endParaRPr>
            </a:p>
          </p:txBody>
        </p:sp>
        <p:sp>
          <p:nvSpPr>
            <p:cNvPr id="16397" name="Oval 9"/>
            <p:cNvSpPr/>
            <p:nvPr>
              <p:custDataLst>
                <p:tags r:id="rId15"/>
              </p:custDataLst>
            </p:nvPr>
          </p:nvSpPr>
          <p:spPr>
            <a:xfrm>
              <a:off x="2389" y="1930"/>
              <a:ext cx="218" cy="437"/>
            </a:xfrm>
            <a:prstGeom prst="ellipse">
              <a:avLst/>
            </a:prstGeom>
            <a:gradFill rotWithShape="1">
              <a:gsLst>
                <a:gs pos="0">
                  <a:schemeClr val="dk1"/>
                </a:gs>
                <a:gs pos="100000">
                  <a:schemeClr val="accent2"/>
                </a:gs>
              </a:gsLst>
              <a:lin ang="2700000" scaled="1"/>
              <a:tileRect/>
            </a:gradFill>
            <a:ln w="38100">
              <a:noFill/>
            </a:ln>
          </p:spPr>
          <p:txBody>
            <a:bodyPr wrap="none"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bg1"/>
                </a:solidFill>
                <a:latin typeface="Arial" panose="020B0604020202020204" pitchFamily="34" charset="0"/>
                <a:ea typeface="宋体" panose="02010600030101010101" pitchFamily="2" charset="-122"/>
              </a:endParaRPr>
            </a:p>
          </p:txBody>
        </p:sp>
        <p:sp>
          <p:nvSpPr>
            <p:cNvPr id="458762" name="Oval 10"/>
            <p:cNvSpPr>
              <a:spLocks noChangeArrowheads="1"/>
            </p:cNvSpPr>
            <p:nvPr>
              <p:custDataLst>
                <p:tags r:id="rId16"/>
              </p:custDataLst>
            </p:nvPr>
          </p:nvSpPr>
          <p:spPr bwMode="gray">
            <a:xfrm>
              <a:off x="2318" y="1877"/>
              <a:ext cx="994" cy="546"/>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p>
              <a:pPr fontAlgn="base">
                <a:spcBef>
                  <a:spcPct val="0"/>
                </a:spcBef>
                <a:spcAft>
                  <a:spcPct val="0"/>
                </a:spcAft>
              </a:pPr>
              <a:endParaRPr lang="zh-CN" altLang="en-US" sz="2400">
                <a:solidFill>
                  <a:schemeClr val="tx1"/>
                </a:solidFill>
                <a:latin typeface="Arial" panose="020B0604020202020204" pitchFamily="34" charset="0"/>
                <a:ea typeface="宋体" panose="02010600030101010101" pitchFamily="2" charset="-122"/>
              </a:endParaRPr>
            </a:p>
          </p:txBody>
        </p:sp>
        <p:sp>
          <p:nvSpPr>
            <p:cNvPr id="16399" name="Oval 11"/>
            <p:cNvSpPr/>
            <p:nvPr>
              <p:custDataLst>
                <p:tags r:id="rId17"/>
              </p:custDataLst>
            </p:nvPr>
          </p:nvSpPr>
          <p:spPr>
            <a:xfrm>
              <a:off x="2318" y="1931"/>
              <a:ext cx="994" cy="437"/>
            </a:xfrm>
            <a:prstGeom prst="ellipse">
              <a:avLst/>
            </a:prstGeom>
            <a:gradFill rotWithShape="1">
              <a:gsLst>
                <a:gs pos="0">
                  <a:schemeClr val="accent2"/>
                </a:gs>
                <a:gs pos="100000">
                  <a:schemeClr val="accent3"/>
                </a:gs>
              </a:gsLst>
              <a:lin ang="2700000" scaled="1"/>
              <a:tileRect/>
            </a:gradFill>
            <a:ln w="38100">
              <a:noFill/>
            </a:ln>
          </p:spPr>
          <p:txBody>
            <a:bodyPr anchor="ctr">
              <a:sp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0" indent="0" eaLnBrk="1" hangingPunct="1">
                <a:spcBef>
                  <a:spcPct val="0"/>
                </a:spcBef>
                <a:buNone/>
              </a:pPr>
              <a:endParaRPr lang="zh-CN" altLang="en-US" sz="1800" dirty="0">
                <a:solidFill>
                  <a:schemeClr val="tx1"/>
                </a:solidFill>
                <a:latin typeface="Arial" panose="020B0604020202020204" pitchFamily="34" charset="0"/>
                <a:ea typeface="宋体" panose="02010600030101010101" pitchFamily="2" charset="-122"/>
              </a:endParaRPr>
            </a:p>
          </p:txBody>
        </p:sp>
      </p:grpSp>
      <p:sp>
        <p:nvSpPr>
          <p:cNvPr id="458766" name="Text Box 14"/>
          <p:cNvSpPr txBox="1">
            <a:spLocks noChangeArrowheads="1"/>
          </p:cNvSpPr>
          <p:nvPr>
            <p:custDataLst>
              <p:tags r:id="rId3"/>
            </p:custDataLst>
          </p:nvPr>
        </p:nvSpPr>
        <p:spPr bwMode="auto">
          <a:xfrm>
            <a:off x="5100743" y="4078501"/>
            <a:ext cx="869951" cy="645160"/>
          </a:xfrm>
          <a:prstGeom prst="rect">
            <a:avLst/>
          </a:prstGeom>
          <a:noFill/>
          <a:ln w="9525">
            <a:noFill/>
            <a:miter lim="800000"/>
          </a:ln>
          <a:effectLst/>
        </p:spPr>
        <p:txBody>
          <a:bodyPr wrap="square">
            <a:normAutofit/>
          </a:bodyPr>
          <a:lstStyle/>
          <a:p>
            <a:pPr algn="ctr"/>
            <a:r>
              <a:rPr kumimoji="1" lang="en-US" altLang="zh-CN" sz="3600">
                <a:solidFill>
                  <a:schemeClr val="tx1"/>
                </a:solidFill>
                <a:effectLst>
                  <a:outerShdw blurRad="38100" dist="38100" dir="2700000" algn="tl">
                    <a:srgbClr val="C0C0C0"/>
                  </a:outerShdw>
                </a:effectLst>
              </a:rPr>
              <a:t>OR</a:t>
            </a:r>
          </a:p>
        </p:txBody>
      </p:sp>
      <p:sp>
        <p:nvSpPr>
          <p:cNvPr id="3" name="Rectangle 2"/>
          <p:cNvSpPr>
            <a:spLocks noGrp="1"/>
          </p:cNvSpPr>
          <p:nvPr>
            <p:custDataLst>
              <p:tags r:id="rId4"/>
            </p:custDataLst>
          </p:nvPr>
        </p:nvSpPr>
        <p:spPr>
          <a:xfrm>
            <a:off x="7212013" y="1128713"/>
            <a:ext cx="4979987" cy="685800"/>
          </a:xfrm>
          <a:prstGeom prst="rect">
            <a:avLst/>
          </a:prstGeom>
        </p:spPr>
        <p:txBody>
          <a:bodyPr vert="horz" wrap="square" lIns="91440" tIns="45720" rIns="91440" bIns="45720" rtlCol="0" anchor="ctr" anchorCtr="0">
            <a:normAutofit fontScale="77500" lnSpcReduction="1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5400" dirty="0">
                <a:solidFill>
                  <a:schemeClr val="tx1">
                    <a:lumMod val="85000"/>
                    <a:lumOff val="15000"/>
                  </a:schemeClr>
                </a:solidFill>
              </a:rPr>
              <a:t>安全为了谁？</a:t>
            </a:r>
          </a:p>
        </p:txBody>
      </p:sp>
      <p:pic>
        <p:nvPicPr>
          <p:cNvPr id="459779" name="Picture 3" descr="1140139900"/>
          <p:cNvPicPr>
            <a:picLocks noChangeAspect="1"/>
          </p:cNvPicPr>
          <p:nvPr>
            <p:custDataLst>
              <p:tags r:id="rId5"/>
            </p:custDataLst>
          </p:nvPr>
        </p:nvPicPr>
        <p:blipFill>
          <a:blip r:embed="rId20" cstate="print"/>
          <a:stretch>
            <a:fillRect/>
          </a:stretch>
        </p:blipFill>
        <p:spPr>
          <a:xfrm>
            <a:off x="1035473" y="1881401"/>
            <a:ext cx="2928939" cy="2197100"/>
          </a:xfrm>
          <a:prstGeom prst="rect">
            <a:avLst/>
          </a:prstGeom>
          <a:noFill/>
          <a:ln w="9525">
            <a:noFill/>
          </a:ln>
        </p:spPr>
      </p:pic>
      <p:pic>
        <p:nvPicPr>
          <p:cNvPr id="459790" name="Picture 14" descr="xin_2520903291832000272092"/>
          <p:cNvPicPr>
            <a:picLocks noChangeAspect="1"/>
          </p:cNvPicPr>
          <p:nvPr>
            <p:custDataLst>
              <p:tags r:id="rId6"/>
            </p:custDataLst>
          </p:nvPr>
        </p:nvPicPr>
        <p:blipFill>
          <a:blip r:embed="rId21" cstate="print"/>
          <a:stretch>
            <a:fillRect/>
          </a:stretch>
        </p:blipFill>
        <p:spPr>
          <a:xfrm>
            <a:off x="7116234" y="1881718"/>
            <a:ext cx="3121025" cy="2369820"/>
          </a:xfrm>
          <a:prstGeom prst="rect">
            <a:avLst/>
          </a:prstGeom>
          <a:noFill/>
          <a:ln w="9525">
            <a:noFill/>
          </a:ln>
        </p:spPr>
      </p:pic>
      <p:pic>
        <p:nvPicPr>
          <p:cNvPr id="459780" name="Picture 4" descr="0501-176-02"/>
          <p:cNvPicPr>
            <a:picLocks noChangeAspect="1"/>
          </p:cNvPicPr>
          <p:nvPr>
            <p:custDataLst>
              <p:tags r:id="rId7"/>
            </p:custDataLst>
          </p:nvPr>
        </p:nvPicPr>
        <p:blipFill>
          <a:blip r:embed="rId22"/>
          <a:stretch>
            <a:fillRect/>
          </a:stretch>
        </p:blipFill>
        <p:spPr>
          <a:xfrm>
            <a:off x="1035474" y="4515698"/>
            <a:ext cx="2928620" cy="2183765"/>
          </a:xfrm>
          <a:prstGeom prst="rect">
            <a:avLst/>
          </a:prstGeom>
          <a:noFill/>
          <a:ln w="9525">
            <a:noFill/>
          </a:ln>
        </p:spPr>
      </p:pic>
      <p:pic>
        <p:nvPicPr>
          <p:cNvPr id="459791" name="Picture 15" descr="1179309_621719"/>
          <p:cNvPicPr>
            <a:picLocks noChangeAspect="1"/>
          </p:cNvPicPr>
          <p:nvPr>
            <p:custDataLst>
              <p:tags r:id="rId8"/>
            </p:custDataLst>
          </p:nvPr>
        </p:nvPicPr>
        <p:blipFill>
          <a:blip r:embed="rId23"/>
          <a:stretch>
            <a:fillRect/>
          </a:stretch>
        </p:blipFill>
        <p:spPr>
          <a:xfrm>
            <a:off x="7115918" y="4445212"/>
            <a:ext cx="3005137" cy="2254251"/>
          </a:xfrm>
          <a:prstGeom prst="rect">
            <a:avLst/>
          </a:prstGeom>
          <a:noFill/>
          <a:ln w="9525">
            <a:noFill/>
          </a:ln>
        </p:spPr>
      </p:pic>
      <p:sp>
        <p:nvSpPr>
          <p:cNvPr id="25" name="文本框 24"/>
          <p:cNvSpPr txBox="1"/>
          <p:nvPr>
            <p:custDataLst>
              <p:tags r:id="rId9"/>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59779"/>
                                        </p:tgtEl>
                                        <p:attrNameLst>
                                          <p:attrName>style.visibility</p:attrName>
                                        </p:attrNameLst>
                                      </p:cBhvr>
                                      <p:to>
                                        <p:strVal val="visible"/>
                                      </p:to>
                                    </p:set>
                                    <p:animEffect transition="in" filter="checkerboard(across)">
                                      <p:cBhvr>
                                        <p:cTn id="7" dur="500"/>
                                        <p:tgtEl>
                                          <p:spTgt spid="4597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9790"/>
                                        </p:tgtEl>
                                        <p:attrNameLst>
                                          <p:attrName>style.visibility</p:attrName>
                                        </p:attrNameLst>
                                      </p:cBhvr>
                                      <p:to>
                                        <p:strVal val="visible"/>
                                      </p:to>
                                    </p:set>
                                    <p:anim calcmode="lin" valueType="num">
                                      <p:cBhvr additive="base">
                                        <p:cTn id="12" dur="500" fill="hold"/>
                                        <p:tgtEl>
                                          <p:spTgt spid="459790"/>
                                        </p:tgtEl>
                                        <p:attrNameLst>
                                          <p:attrName>ppt_x</p:attrName>
                                        </p:attrNameLst>
                                      </p:cBhvr>
                                      <p:tavLst>
                                        <p:tav tm="0">
                                          <p:val>
                                            <p:strVal val="#ppt_x"/>
                                          </p:val>
                                        </p:tav>
                                        <p:tav tm="100000">
                                          <p:val>
                                            <p:strVal val="#ppt_x"/>
                                          </p:val>
                                        </p:tav>
                                      </p:tavLst>
                                    </p:anim>
                                    <p:anim calcmode="lin" valueType="num">
                                      <p:cBhvr additive="base">
                                        <p:cTn id="13" dur="500" fill="hold"/>
                                        <p:tgtEl>
                                          <p:spTgt spid="4597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59780"/>
                                        </p:tgtEl>
                                        <p:attrNameLst>
                                          <p:attrName>style.visibility</p:attrName>
                                        </p:attrNameLst>
                                      </p:cBhvr>
                                      <p:to>
                                        <p:strVal val="visible"/>
                                      </p:to>
                                    </p:set>
                                    <p:animEffect transition="in" filter="checkerboard(across)">
                                      <p:cBhvr>
                                        <p:cTn id="18" dur="500"/>
                                        <p:tgtEl>
                                          <p:spTgt spid="45978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59791"/>
                                        </p:tgtEl>
                                        <p:attrNameLst>
                                          <p:attrName>style.visibility</p:attrName>
                                        </p:attrNameLst>
                                      </p:cBhvr>
                                      <p:to>
                                        <p:strVal val="visible"/>
                                      </p:to>
                                    </p:set>
                                    <p:animEffect transition="in" filter="blinds(horizontal)">
                                      <p:cBhvr>
                                        <p:cTn id="23" dur="500"/>
                                        <p:tgtEl>
                                          <p:spTgt spid="45979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custDataLst>
              <p:tags r:id="rId2"/>
            </p:custDataLst>
          </p:nvPr>
        </p:nvSpPr>
        <p:spPr>
          <a:xfrm>
            <a:off x="791211" y="1138767"/>
            <a:ext cx="5407660" cy="1014730"/>
          </a:xfrm>
          <a:prstGeom prst="rect">
            <a:avLst/>
          </a:prstGeom>
          <a:noFill/>
        </p:spPr>
        <p:txBody>
          <a:bodyPr wrap="square" rtlCol="0">
            <a:spAutoFit/>
          </a:bodyPr>
          <a:lstStyle/>
          <a:p>
            <a:r>
              <a:rPr lang="zh-CN" altLang="en-US" sz="3600" b="1" dirty="0">
                <a:solidFill>
                  <a:schemeClr val="tx1">
                    <a:lumMod val="65000"/>
                    <a:lumOff val="35000"/>
                  </a:schemeClr>
                </a:solidFill>
              </a:rPr>
              <a:t> </a:t>
            </a:r>
            <a:r>
              <a:rPr lang="zh-CN" altLang="en-US" sz="6000" b="1" dirty="0">
                <a:solidFill>
                  <a:schemeClr val="accent1">
                    <a:lumMod val="50000"/>
                  </a:schemeClr>
                </a:solidFill>
              </a:rPr>
              <a:t>安全为了谁？</a:t>
            </a:r>
          </a:p>
        </p:txBody>
      </p:sp>
      <p:sp>
        <p:nvSpPr>
          <p:cNvPr id="2" name="Rectangle 3"/>
          <p:cNvSpPr>
            <a:spLocks noGrp="1" noChangeArrowheads="1"/>
          </p:cNvSpPr>
          <p:nvPr>
            <p:custDataLst>
              <p:tags r:id="rId3"/>
            </p:custDataLst>
          </p:nvPr>
        </p:nvSpPr>
        <p:spPr>
          <a:xfrm>
            <a:off x="0" y="2386013"/>
            <a:ext cx="9936163" cy="143827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zh-CN" altLang="en-US" sz="3200" b="1" dirty="0">
                <a:solidFill>
                  <a:schemeClr val="tx1">
                    <a:lumMod val="65000"/>
                    <a:lumOff val="35000"/>
                  </a:schemeClr>
                </a:solidFill>
              </a:rPr>
              <a:t>为了所有的工友，为自己、为家人、为企业、为社会。</a:t>
            </a:r>
          </a:p>
        </p:txBody>
      </p:sp>
      <p:pic>
        <p:nvPicPr>
          <p:cNvPr id="10" name="图片 9"/>
          <p:cNvPicPr>
            <a:picLocks noChangeAspect="1"/>
          </p:cNvPicPr>
          <p:nvPr>
            <p:custDataLst>
              <p:tags r:id="rId4"/>
            </p:custDataLst>
          </p:nvPr>
        </p:nvPicPr>
        <p:blipFill>
          <a:blip r:embed="rId9" cstate="print"/>
          <a:stretch>
            <a:fillRect/>
          </a:stretch>
        </p:blipFill>
        <p:spPr>
          <a:xfrm>
            <a:off x="452121" y="3194264"/>
            <a:ext cx="4959985" cy="3298825"/>
          </a:xfrm>
          <a:prstGeom prst="rect">
            <a:avLst/>
          </a:prstGeom>
        </p:spPr>
      </p:pic>
      <p:pic>
        <p:nvPicPr>
          <p:cNvPr id="11" name="图片 10"/>
          <p:cNvPicPr>
            <a:picLocks noChangeAspect="1"/>
          </p:cNvPicPr>
          <p:nvPr>
            <p:custDataLst>
              <p:tags r:id="rId5"/>
            </p:custDataLst>
          </p:nvPr>
        </p:nvPicPr>
        <p:blipFill>
          <a:blip r:embed="rId10" cstate="print"/>
          <a:stretch>
            <a:fillRect/>
          </a:stretch>
        </p:blipFill>
        <p:spPr>
          <a:xfrm>
            <a:off x="5412105" y="3195532"/>
            <a:ext cx="4998720" cy="3297555"/>
          </a:xfrm>
          <a:prstGeom prst="rect">
            <a:avLst/>
          </a:prstGeom>
        </p:spPr>
      </p:pic>
      <p:sp>
        <p:nvSpPr>
          <p:cNvPr id="15" name="文本框 14"/>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p:cNvSpPr>
          <p:nvPr>
            <p:custDataLst>
              <p:tags r:id="rId3"/>
            </p:custDataLst>
          </p:nvPr>
        </p:nvSpPr>
        <p:spPr>
          <a:xfrm>
            <a:off x="767715" y="1201738"/>
            <a:ext cx="9144000" cy="954087"/>
          </a:xfrm>
          <a:prstGeom prst="rect">
            <a:avLst/>
          </a:prstGeom>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4800" dirty="0">
                <a:solidFill>
                  <a:schemeClr val="tx1">
                    <a:lumMod val="85000"/>
                    <a:lumOff val="15000"/>
                  </a:schemeClr>
                </a:solidFill>
              </a:rPr>
              <a:t>你真把“安全”当“</a:t>
            </a:r>
            <a:r>
              <a:rPr lang="zh-CN" altLang="en-US" dirty="0">
                <a:solidFill>
                  <a:schemeClr val="accent1">
                    <a:lumMod val="50000"/>
                  </a:schemeClr>
                </a:solidFill>
                <a:effectLst>
                  <a:reflection blurRad="6350" stA="55000" endA="50" endPos="85000" dir="5400000" sy="-100000" algn="bl" rotWithShape="0"/>
                </a:effectLst>
                <a:cs typeface="+mj-cs"/>
              </a:rPr>
              <a:t>第一</a:t>
            </a:r>
            <a:r>
              <a:rPr lang="zh-CN" altLang="en-US" sz="4800" dirty="0">
                <a:solidFill>
                  <a:schemeClr val="tx1">
                    <a:lumMod val="85000"/>
                    <a:lumOff val="15000"/>
                  </a:schemeClr>
                </a:solidFill>
              </a:rPr>
              <a:t>”了吗？</a:t>
            </a:r>
          </a:p>
        </p:txBody>
      </p:sp>
      <p:sp>
        <p:nvSpPr>
          <p:cNvPr id="8" name="禁止符 7"/>
          <p:cNvSpPr/>
          <p:nvPr>
            <p:custDataLst>
              <p:tags r:id="rId4"/>
            </p:custDataLst>
          </p:nvPr>
        </p:nvSpPr>
        <p:spPr>
          <a:xfrm>
            <a:off x="2550434" y="3128083"/>
            <a:ext cx="1993900" cy="1993900"/>
          </a:xfrm>
          <a:prstGeom prst="noSmoking">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zh-CN" altLang="en-US" sz="2400" b="1" dirty="0">
              <a:ln w="18000">
                <a:solidFill>
                  <a:schemeClr val="bg1"/>
                </a:solidFill>
                <a:prstDash val="solid"/>
                <a:miter lim="800000"/>
              </a:ln>
              <a:noFill/>
              <a:effectLst>
                <a:outerShdw blurRad="25500" dist="23000" dir="7020000" algn="tl">
                  <a:srgbClr val="000000">
                    <a:alpha val="50000"/>
                  </a:srgbClr>
                </a:outerShdw>
              </a:effectLst>
            </a:endParaRPr>
          </a:p>
        </p:txBody>
      </p:sp>
      <p:pic>
        <p:nvPicPr>
          <p:cNvPr id="11" name="图片 10"/>
          <p:cNvPicPr>
            <a:picLocks noChangeAspect="1"/>
          </p:cNvPicPr>
          <p:nvPr>
            <p:custDataLst>
              <p:tags r:id="rId5"/>
            </p:custDataLst>
          </p:nvPr>
        </p:nvPicPr>
        <p:blipFill>
          <a:blip r:embed="rId10" cstate="print"/>
          <a:stretch>
            <a:fillRect/>
          </a:stretch>
        </p:blipFill>
        <p:spPr>
          <a:xfrm>
            <a:off x="5673997" y="2609288"/>
            <a:ext cx="3768091" cy="3672205"/>
          </a:xfrm>
          <a:prstGeom prst="rect">
            <a:avLst/>
          </a:prstGeom>
        </p:spPr>
      </p:pic>
      <p:sp>
        <p:nvSpPr>
          <p:cNvPr id="15" name="文本框 14"/>
          <p:cNvSpPr txBox="1"/>
          <p:nvPr>
            <p:custDataLst>
              <p:tags r:id="rId6"/>
            </p:custDataLst>
          </p:nvPr>
        </p:nvSpPr>
        <p:spPr>
          <a:xfrm>
            <a:off x="1152449" y="419768"/>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pic>
        <p:nvPicPr>
          <p:cNvPr id="27651" name="内容占位符 5"/>
          <p:cNvPicPr/>
          <p:nvPr>
            <p:custDataLst>
              <p:tags r:id="rId7"/>
            </p:custDataLst>
          </p:nvPr>
        </p:nvPicPr>
        <p:blipFill>
          <a:blip r:embed="rId11" cstate="print"/>
          <a:stretch>
            <a:fillRect/>
          </a:stretch>
        </p:blipFill>
        <p:spPr>
          <a:xfrm>
            <a:off x="767988" y="2319727"/>
            <a:ext cx="5121275" cy="5194300"/>
          </a:xfrm>
          <a:prstGeom prst="rect">
            <a:avLst/>
          </a:prstGeom>
          <a:noFill/>
          <a:ln w="9525">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3584654" y="4268630"/>
            <a:ext cx="5506720" cy="583565"/>
          </a:xfrm>
          <a:prstGeom prst="rect">
            <a:avLst/>
          </a:prstGeom>
          <a:noFill/>
        </p:spPr>
        <p:txBody>
          <a:bodyPr wrap="none" rtlCol="0">
            <a:spAutoFit/>
          </a:bodyPr>
          <a:lstStyle/>
          <a:p>
            <a:pPr algn="ctr"/>
            <a:r>
              <a:rPr lang="en-US" altLang="zh-CN" sz="3200" b="1" spc="200" dirty="0">
                <a:gradFill>
                  <a:gsLst>
                    <a:gs pos="0">
                      <a:schemeClr val="accent1">
                        <a:lumMod val="20000"/>
                        <a:lumOff val="80000"/>
                      </a:schemeClr>
                    </a:gs>
                    <a:gs pos="71000">
                      <a:schemeClr val="accent2">
                        <a:lumMod val="50000"/>
                      </a:schemeClr>
                    </a:gs>
                  </a:gsLst>
                  <a:lin ang="5400000"/>
                </a:gradFill>
              </a:rPr>
              <a:t>2026年全国安全生产月活动</a:t>
            </a:r>
          </a:p>
        </p:txBody>
      </p:sp>
      <p:pic>
        <p:nvPicPr>
          <p:cNvPr id="5" name="图片 4"/>
          <p:cNvPicPr>
            <a:picLocks noChangeAspect="1"/>
          </p:cNvPicPr>
          <p:nvPr>
            <p:custDataLst>
              <p:tags r:id="rId3"/>
            </p:custDataLst>
          </p:nvPr>
        </p:nvPicPr>
        <p:blipFill>
          <a:blip r:embed="rId10"/>
          <a:stretch>
            <a:fillRect/>
          </a:stretch>
        </p:blipFill>
        <p:spPr>
          <a:xfrm>
            <a:off x="4987067" y="366684"/>
            <a:ext cx="2246852" cy="1647691"/>
          </a:xfrm>
          <a:prstGeom prst="rect">
            <a:avLst/>
          </a:prstGeom>
        </p:spPr>
      </p:pic>
      <p:pic>
        <p:nvPicPr>
          <p:cNvPr id="14" name="图片 13"/>
          <p:cNvPicPr>
            <a:picLocks noChangeAspect="1"/>
          </p:cNvPicPr>
          <p:nvPr>
            <p:custDataLst>
              <p:tags r:id="rId4"/>
            </p:custDataLst>
          </p:nvPr>
        </p:nvPicPr>
        <p:blipFill>
          <a:blip r:embed="rId11"/>
          <a:stretch>
            <a:fillRect/>
          </a:stretch>
        </p:blipFill>
        <p:spPr>
          <a:xfrm flipH="1">
            <a:off x="3023383" y="4922035"/>
            <a:ext cx="8096644" cy="1688653"/>
          </a:xfrm>
          <a:prstGeom prst="rect">
            <a:avLst/>
          </a:prstGeom>
        </p:spPr>
      </p:pic>
      <p:pic>
        <p:nvPicPr>
          <p:cNvPr id="15" name="图片 14"/>
          <p:cNvPicPr>
            <a:picLocks noChangeAspect="1"/>
          </p:cNvPicPr>
          <p:nvPr>
            <p:custDataLst>
              <p:tags r:id="rId5"/>
            </p:custDataLst>
          </p:nvPr>
        </p:nvPicPr>
        <p:blipFill>
          <a:blip r:embed="rId12"/>
          <a:stretch>
            <a:fillRect/>
          </a:stretch>
        </p:blipFill>
        <p:spPr>
          <a:xfrm>
            <a:off x="0" y="5369493"/>
            <a:ext cx="12192000" cy="1488508"/>
          </a:xfrm>
          <a:prstGeom prst="rect">
            <a:avLst/>
          </a:prstGeom>
        </p:spPr>
      </p:pic>
      <p:sp>
        <p:nvSpPr>
          <p:cNvPr id="4" name="标题"/>
          <p:cNvSpPr>
            <a:spLocks noGrp="1"/>
          </p:cNvSpPr>
          <p:nvPr>
            <p:ph type="title"/>
            <p:custDataLst>
              <p:tags r:id="rId6"/>
            </p:custDataLst>
          </p:nvPr>
        </p:nvSpPr>
        <p:spPr/>
        <p:txBody>
          <a:bodyPr/>
          <a:lstStyle/>
          <a:p>
            <a:pPr marL="0" indent="0" algn="ctr">
              <a:lnSpc>
                <a:spcPct val="100000"/>
              </a:lnSpc>
              <a:spcBef>
                <a:spcPts val="0"/>
              </a:spcBef>
              <a:spcAft>
                <a:spcPts val="0"/>
              </a:spcAft>
              <a:buSzPct val="100000"/>
            </a:pPr>
            <a:r>
              <a:rPr lang="zh-CN" altLang="en-US" sz="6000" dirty="0">
                <a:sym typeface="+mn-lt"/>
              </a:rPr>
              <a:t>什么是安全生产月</a:t>
            </a:r>
          </a:p>
        </p:txBody>
      </p:sp>
      <p:sp>
        <p:nvSpPr>
          <p:cNvPr id="2" name="节编号"/>
          <p:cNvSpPr>
            <a:spLocks noGrp="1"/>
          </p:cNvSpPr>
          <p:nvPr>
            <p:ph type="body" sz="quarter" idx="13"/>
            <p:custDataLst>
              <p:tags r:id="rId7"/>
            </p:custDataLst>
          </p:nvPr>
        </p:nvSpPr>
        <p:spPr/>
        <p:txBody>
          <a:bodyPr/>
          <a:lstStyle/>
          <a:p>
            <a:r>
              <a:rPr lang="zh-CN" altLang="en-US"/>
              <a:t>第一章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8" name="文本框 7"/>
          <p:cNvSpPr txBox="1"/>
          <p:nvPr>
            <p:custDataLst>
              <p:tags r:id="rId3"/>
            </p:custDataLst>
          </p:nvPr>
        </p:nvSpPr>
        <p:spPr>
          <a:xfrm>
            <a:off x="920751" y="1856953"/>
            <a:ext cx="9431655" cy="4799965"/>
          </a:xfrm>
          <a:prstGeom prst="rect">
            <a:avLst/>
          </a:prstGeom>
          <a:noFill/>
        </p:spPr>
        <p:txBody>
          <a:bodyPr wrap="square" rtlCol="0">
            <a:spAutoFit/>
          </a:bodyPr>
          <a:lstStyle/>
          <a:p>
            <a:pPr fontAlgn="auto">
              <a:lnSpc>
                <a:spcPct val="150000"/>
              </a:lnSpc>
            </a:pPr>
            <a:r>
              <a:rPr lang="zh-CN" altLang="zh-CN" sz="2800" dirty="0">
                <a:solidFill>
                  <a:schemeClr val="tx1"/>
                </a:solidFill>
                <a:sym typeface="+mn-ea"/>
              </a:rPr>
              <a:t>●只有知道“安全为了谁”，才能从“要我安全”变成“</a:t>
            </a:r>
            <a:r>
              <a:rPr lang="zh-CN" altLang="zh-CN" sz="3200" dirty="0">
                <a:solidFill>
                  <a:schemeClr val="accent1">
                    <a:lumMod val="50000"/>
                    <a:hueOff val="9600000"/>
                  </a:schemeClr>
                </a:solidFill>
                <a:effectLst>
                  <a:outerShdw blurRad="50800" dist="38100" dir="13500000" algn="br" rotWithShape="0">
                    <a:prstClr val="black">
                      <a:alpha val="40000"/>
                    </a:prstClr>
                  </a:outerShdw>
                  <a:reflection blurRad="6350" stA="55000" endA="50" endPos="85000" dist="60007" dir="5400000" sy="-100000" algn="bl" rotWithShape="0"/>
                </a:effectLst>
                <a:sym typeface="+mn-ea"/>
              </a:rPr>
              <a:t>我要安全</a:t>
            </a:r>
            <a:r>
              <a:rPr lang="zh-CN" altLang="zh-CN" sz="2800" dirty="0">
                <a:solidFill>
                  <a:schemeClr val="tx1"/>
                </a:solidFill>
                <a:sym typeface="+mn-ea"/>
              </a:rPr>
              <a:t>”</a:t>
            </a:r>
          </a:p>
          <a:p>
            <a:pPr fontAlgn="auto">
              <a:lnSpc>
                <a:spcPct val="150000"/>
              </a:lnSpc>
            </a:pPr>
            <a:r>
              <a:rPr lang="zh-CN" altLang="zh-CN" sz="2800" dirty="0">
                <a:solidFill>
                  <a:schemeClr val="tx1"/>
                </a:solidFill>
                <a:sym typeface="+mn-ea"/>
              </a:rPr>
              <a:t>●只有知道“安全为了谁”，才能警钟长鸣，紧绷安全弦。</a:t>
            </a:r>
          </a:p>
          <a:p>
            <a:pPr fontAlgn="auto">
              <a:lnSpc>
                <a:spcPct val="150000"/>
              </a:lnSpc>
            </a:pPr>
            <a:r>
              <a:rPr lang="zh-CN" altLang="zh-CN" sz="2800" dirty="0">
                <a:solidFill>
                  <a:schemeClr val="tx1"/>
                </a:solidFill>
                <a:sym typeface="+mn-ea"/>
              </a:rPr>
              <a:t>●只有知道“安全为了谁”，才能让安全成为一种习惯。</a:t>
            </a:r>
          </a:p>
          <a:p>
            <a:pPr fontAlgn="auto">
              <a:lnSpc>
                <a:spcPct val="150000"/>
              </a:lnSpc>
            </a:pPr>
            <a:r>
              <a:rPr lang="zh-CN" altLang="zh-CN" sz="2800" dirty="0">
                <a:solidFill>
                  <a:schemeClr val="tx1"/>
                </a:solidFill>
                <a:sym typeface="+mn-ea"/>
              </a:rPr>
              <a:t>●只有明白“安全为了谁”，就可以保证“第一次就做对”。心中有了安全意愿，第二次做对就不存在问题的一再重复，就会</a:t>
            </a:r>
            <a:r>
              <a:rPr lang="zh-CN" altLang="zh-CN" sz="3200" b="1" dirty="0">
                <a:solidFill>
                  <a:schemeClr val="accent1">
                    <a:lumMod val="50000"/>
                    <a:hueOff val="10800000"/>
                  </a:schemeClr>
                </a:solidFill>
                <a:effectLst>
                  <a:reflection blurRad="6350" stA="50000" endA="300" endPos="50000" dist="29997" dir="5400000" sy="-100000" algn="bl" rotWithShape="0"/>
                </a:effectLst>
                <a:sym typeface="+mn-ea"/>
              </a:rPr>
              <a:t>形成习惯</a:t>
            </a:r>
            <a:r>
              <a:rPr lang="zh-CN" altLang="zh-CN" sz="2800" dirty="0">
                <a:solidFill>
                  <a:schemeClr val="tx1"/>
                </a:solidFill>
                <a:sym typeface="+mn-ea"/>
              </a:rPr>
              <a:t>。</a:t>
            </a:r>
          </a:p>
        </p:txBody>
      </p:sp>
      <p:sp>
        <p:nvSpPr>
          <p:cNvPr id="4" name="Rectangle 3"/>
          <p:cNvSpPr/>
          <p:nvPr>
            <p:custDataLst>
              <p:tags r:id="rId4"/>
            </p:custDataLst>
          </p:nvPr>
        </p:nvSpPr>
        <p:spPr>
          <a:xfrm>
            <a:off x="1024255" y="1230207"/>
            <a:ext cx="8892540" cy="903605"/>
          </a:xfrm>
          <a:prstGeom prst="rect">
            <a:avLst/>
          </a:prstGeom>
          <a:noFill/>
          <a:ln w="9525">
            <a:noFill/>
          </a:ln>
        </p:spPr>
        <p:txBody>
          <a:bodyPr wrap="square">
            <a:normAutofit/>
          </a:bodyPr>
          <a:lstStyle>
            <a:lvl1pPr marL="342900" indent="-342900" algn="l" rtl="0" eaLnBrk="0" fontAlgn="base" hangingPunct="0">
              <a:spcBef>
                <a:spcPct val="20000"/>
              </a:spcBef>
              <a:spcAft>
                <a:spcPct val="0"/>
              </a:spcAft>
              <a:buChar char="•"/>
              <a:defRPr sz="2000" b="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stStyle>
          <a:p>
            <a:pPr marL="342900" indent="-342900" eaLnBrk="1" hangingPunct="1">
              <a:buNone/>
            </a:pPr>
            <a:r>
              <a:rPr lang="zh-CN" altLang="en-US" sz="4000" dirty="0">
                <a:solidFill>
                  <a:schemeClr val="tx1"/>
                </a:solidFill>
                <a:latin typeface="+mn-lt"/>
                <a:ea typeface="+mn-ea"/>
                <a:cs typeface="+mj-cs"/>
                <a:sym typeface="+mn-ea"/>
              </a:rPr>
              <a:t>安全为了谁？   </a:t>
            </a:r>
            <a:r>
              <a:rPr lang="zh-CN" altLang="en-US" sz="4000" dirty="0">
                <a:solidFill>
                  <a:schemeClr val="accent1">
                    <a:lumMod val="50000"/>
                  </a:schemeClr>
                </a:solidFill>
                <a:latin typeface="+mn-lt"/>
                <a:ea typeface="+mn-ea"/>
              </a:rPr>
              <a:t>为了我们自己</a:t>
            </a:r>
            <a:r>
              <a:rPr lang="zh-CN" altLang="en-US" sz="4000" dirty="0">
                <a:solidFill>
                  <a:schemeClr val="tx1"/>
                </a:solidFill>
                <a:latin typeface="+mn-lt"/>
                <a:ea typeface="+mn-ea"/>
              </a:rPr>
              <a:t>！！！</a:t>
            </a: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92"/>
                                        <p:tgtEl>
                                          <p:spTgt spid="4">
                                            <p:txEl>
                                              <p:pRg st="0" end="0"/>
                                            </p:txEl>
                                          </p:spTgt>
                                        </p:tgtEl>
                                      </p:cBhvr>
                                    </p:animEffect>
                                    <p:animScale>
                                      <p:cBhvr>
                                        <p:cTn id="8" dur="192"/>
                                        <p:tgtEl>
                                          <p:spTgt spid="4">
                                            <p:txEl>
                                              <p:pRg st="0" end="0"/>
                                            </p:txEl>
                                          </p:spTgt>
                                        </p:tgtEl>
                                      </p:cBhvr>
                                      <p:from x="10000" y="10000"/>
                                      <p:to x="200000" y="450000"/>
                                    </p:animScale>
                                    <p:animScale>
                                      <p:cBhvr>
                                        <p:cTn id="9" dur="308" fill="hold">
                                          <p:stCondLst>
                                            <p:cond delay="192"/>
                                          </p:stCondLst>
                                        </p:cTn>
                                        <p:tgtEl>
                                          <p:spTgt spid="4">
                                            <p:txEl>
                                              <p:pRg st="0" end="0"/>
                                            </p:txEl>
                                          </p:spTgt>
                                        </p:tgtEl>
                                      </p:cBhvr>
                                      <p:from x="200000" y="450000"/>
                                      <p:to x="100000" y="100000"/>
                                    </p:animScale>
                                    <p:set>
                                      <p:cBhvr>
                                        <p:cTn id="10" dur="192" fill="hold"/>
                                        <p:tgtEl>
                                          <p:spTgt spid="4">
                                            <p:txEl>
                                              <p:pRg st="0" end="0"/>
                                            </p:txEl>
                                          </p:spTgt>
                                        </p:tgtEl>
                                        <p:attrNameLst>
                                          <p:attrName>ppt_x</p:attrName>
                                        </p:attrNameLst>
                                      </p:cBhvr>
                                      <p:to>
                                        <p:strVal val="(0.5)"/>
                                      </p:to>
                                    </p:set>
                                    <p:anim from="(0.5)" to="(#ppt_x)" calcmode="lin" valueType="num">
                                      <p:cBhvr>
                                        <p:cTn id="11" dur="308" fill="hold">
                                          <p:stCondLst>
                                            <p:cond delay="192"/>
                                          </p:stCondLst>
                                        </p:cTn>
                                        <p:tgtEl>
                                          <p:spTgt spid="4">
                                            <p:txEl>
                                              <p:pRg st="0" end="0"/>
                                            </p:txEl>
                                          </p:spTgt>
                                        </p:tgtEl>
                                        <p:attrNameLst>
                                          <p:attrName>ppt_x</p:attrName>
                                        </p:attrNameLst>
                                      </p:cBhvr>
                                    </p:anim>
                                    <p:set>
                                      <p:cBhvr>
                                        <p:cTn id="12" dur="192" fill="hold"/>
                                        <p:tgtEl>
                                          <p:spTgt spid="4">
                                            <p:txEl>
                                              <p:pRg st="0" end="0"/>
                                            </p:txEl>
                                          </p:spTgt>
                                        </p:tgtEl>
                                        <p:attrNameLst>
                                          <p:attrName>ppt_y</p:attrName>
                                        </p:attrNameLst>
                                      </p:cBhvr>
                                      <p:to>
                                        <p:strVal val="(#ppt_y+0.4)"/>
                                      </p:to>
                                    </p:set>
                                    <p:anim from="(#ppt_y+0.4)" to="(#ppt_y)" calcmode="lin" valueType="num">
                                      <p:cBhvr>
                                        <p:cTn id="13" dur="308" fill="hold">
                                          <p:stCondLst>
                                            <p:cond delay="192"/>
                                          </p:stCondLst>
                                        </p:cTn>
                                        <p:tgtEl>
                                          <p:spTgt spid="4">
                                            <p:txEl>
                                              <p:pRg st="0" end="0"/>
                                            </p:txEl>
                                          </p:spTgt>
                                        </p:tgtEl>
                                        <p:attrNameLst>
                                          <p:attrName>ppt_y</p:attrName>
                                        </p:attrNameLst>
                                      </p:cBhvr>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6" name="矩形 35"/>
          <p:cNvSpPr/>
          <p:nvPr>
            <p:custDataLst>
              <p:tags r:id="rId3"/>
            </p:custDataLst>
          </p:nvPr>
        </p:nvSpPr>
        <p:spPr>
          <a:xfrm>
            <a:off x="703028" y="1425075"/>
            <a:ext cx="3745230" cy="521970"/>
          </a:xfrm>
          <a:prstGeom prst="rect">
            <a:avLst/>
          </a:prstGeom>
          <a:solidFill>
            <a:schemeClr val="bg1"/>
          </a:solidFill>
        </p:spPr>
        <p:txBody>
          <a:bodyPr wrap="none">
            <a:spAutoFit/>
          </a:bodyPr>
          <a:lstStyle/>
          <a:p>
            <a:r>
              <a:rPr lang="zh-CN" altLang="en-US" sz="2800" b="1" dirty="0">
                <a:solidFill>
                  <a:schemeClr val="tx1"/>
                </a:solidFill>
              </a:rPr>
              <a:t>你的亲人盼你平安返家</a:t>
            </a:r>
          </a:p>
        </p:txBody>
      </p:sp>
      <p:sp>
        <p:nvSpPr>
          <p:cNvPr id="37" name="矩形 36"/>
          <p:cNvSpPr/>
          <p:nvPr>
            <p:custDataLst>
              <p:tags r:id="rId4"/>
            </p:custDataLst>
          </p:nvPr>
        </p:nvSpPr>
        <p:spPr>
          <a:xfrm>
            <a:off x="555073" y="6010413"/>
            <a:ext cx="7307580" cy="521970"/>
          </a:xfrm>
          <a:prstGeom prst="rect">
            <a:avLst/>
          </a:prstGeom>
          <a:solidFill>
            <a:schemeClr val="bg1"/>
          </a:solidFill>
        </p:spPr>
        <p:txBody>
          <a:bodyPr wrap="none">
            <a:spAutoFit/>
          </a:bodyPr>
          <a:lstStyle/>
          <a:p>
            <a:r>
              <a:rPr lang="zh-CN" altLang="en-US" sz="2800" b="1" dirty="0">
                <a:solidFill>
                  <a:schemeClr val="accent1">
                    <a:lumMod val="50000"/>
                  </a:schemeClr>
                </a:solidFill>
              </a:rPr>
              <a:t>出门在外，不要让白发苍苍的父母为你担心！</a:t>
            </a:r>
          </a:p>
        </p:txBody>
      </p:sp>
      <p:sp>
        <p:nvSpPr>
          <p:cNvPr id="38" name="矩形 37"/>
          <p:cNvSpPr/>
          <p:nvPr>
            <p:custDataLst>
              <p:tags r:id="rId5"/>
            </p:custDataLst>
          </p:nvPr>
        </p:nvSpPr>
        <p:spPr>
          <a:xfrm>
            <a:off x="703027" y="3530743"/>
            <a:ext cx="4457700" cy="521970"/>
          </a:xfrm>
          <a:prstGeom prst="rect">
            <a:avLst/>
          </a:prstGeom>
          <a:solidFill>
            <a:schemeClr val="bg1"/>
          </a:solidFill>
        </p:spPr>
        <p:txBody>
          <a:bodyPr wrap="none">
            <a:spAutoFit/>
          </a:bodyPr>
          <a:lstStyle/>
          <a:p>
            <a:r>
              <a:rPr lang="zh-CN" altLang="en-US" sz="2800" b="1" dirty="0">
                <a:solidFill>
                  <a:schemeClr val="accent1">
                    <a:lumMod val="50000"/>
                  </a:schemeClr>
                </a:solidFill>
              </a:rPr>
              <a:t>你的平安是对家人最好的爱</a:t>
            </a:r>
          </a:p>
        </p:txBody>
      </p:sp>
      <p:sp>
        <p:nvSpPr>
          <p:cNvPr id="4" name="矩形 3"/>
          <p:cNvSpPr/>
          <p:nvPr>
            <p:custDataLst>
              <p:tags r:id="rId6"/>
            </p:custDataLst>
          </p:nvPr>
        </p:nvSpPr>
        <p:spPr>
          <a:xfrm>
            <a:off x="1945088" y="2466483"/>
            <a:ext cx="3745230" cy="521970"/>
          </a:xfrm>
          <a:prstGeom prst="rect">
            <a:avLst/>
          </a:prstGeom>
          <a:solidFill>
            <a:schemeClr val="bg1"/>
          </a:solidFill>
        </p:spPr>
        <p:txBody>
          <a:bodyPr wrap="none">
            <a:spAutoFit/>
          </a:bodyPr>
          <a:lstStyle/>
          <a:p>
            <a:r>
              <a:rPr lang="zh-CN" altLang="en-US" sz="2800" b="1" dirty="0">
                <a:solidFill>
                  <a:schemeClr val="accent1">
                    <a:lumMod val="50000"/>
                  </a:schemeClr>
                </a:solidFill>
              </a:rPr>
              <a:t>你的幼子还需要你养育</a:t>
            </a:r>
          </a:p>
        </p:txBody>
      </p:sp>
      <p:pic>
        <p:nvPicPr>
          <p:cNvPr id="8" name="图片 7"/>
          <p:cNvPicPr>
            <a:picLocks noChangeAspect="1"/>
          </p:cNvPicPr>
          <p:nvPr>
            <p:custDataLst>
              <p:tags r:id="rId7"/>
            </p:custDataLst>
          </p:nvPr>
        </p:nvPicPr>
        <p:blipFill>
          <a:blip r:embed="rId12" cstate="print"/>
          <a:stretch>
            <a:fillRect/>
          </a:stretch>
        </p:blipFill>
        <p:spPr>
          <a:xfrm>
            <a:off x="7110944" y="1123315"/>
            <a:ext cx="3938905" cy="4972685"/>
          </a:xfrm>
          <a:prstGeom prst="rect">
            <a:avLst/>
          </a:prstGeom>
        </p:spPr>
      </p:pic>
      <p:sp>
        <p:nvSpPr>
          <p:cNvPr id="9" name="矩形 8"/>
          <p:cNvSpPr/>
          <p:nvPr>
            <p:custDataLst>
              <p:tags r:id="rId8"/>
            </p:custDataLst>
          </p:nvPr>
        </p:nvSpPr>
        <p:spPr>
          <a:xfrm>
            <a:off x="1640924" y="4653423"/>
            <a:ext cx="3745230" cy="521970"/>
          </a:xfrm>
          <a:prstGeom prst="rect">
            <a:avLst/>
          </a:prstGeom>
          <a:solidFill>
            <a:schemeClr val="bg1"/>
          </a:solidFill>
        </p:spPr>
        <p:txBody>
          <a:bodyPr wrap="none">
            <a:spAutoFit/>
          </a:bodyPr>
          <a:lstStyle/>
          <a:p>
            <a:r>
              <a:rPr lang="zh-CN" altLang="en-US" sz="2800" b="1" dirty="0">
                <a:solidFill>
                  <a:schemeClr val="tx1"/>
                </a:solidFill>
              </a:rPr>
              <a:t>你的妈妈喊你回家吃饭</a:t>
            </a:r>
          </a:p>
        </p:txBody>
      </p:sp>
      <p:sp>
        <p:nvSpPr>
          <p:cNvPr id="16" name="文本框 15"/>
          <p:cNvSpPr txBox="1"/>
          <p:nvPr>
            <p:custDataLst>
              <p:tags r:id="rId9"/>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4760913" y="1149350"/>
            <a:ext cx="7431087" cy="746125"/>
          </a:xfrm>
          <a:prstGeom prst="rect">
            <a:avLst/>
          </a:prstGeom>
        </p:spPr>
        <p:txBody>
          <a:bodyPr vert="horz" wrap="square" lIns="91440" tIns="45720" rIns="91440" bIns="45720" numCol="1" rtlCol="0" anchor="t" anchorCtr="0" compatLnSpc="1">
            <a:normAutofit fontScale="90000" lnSpcReduction="1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defTabSz="342900"/>
            <a:r>
              <a:rPr lang="zh-CN" altLang="en-US" sz="2800">
                <a:solidFill>
                  <a:schemeClr val="tx1"/>
                </a:solidFill>
              </a:rPr>
              <a:t>你的平安，是对家人最好的关爱</a:t>
            </a:r>
            <a:r>
              <a:rPr lang="en-US" altLang="zh-CN" sz="2800">
                <a:solidFill>
                  <a:schemeClr val="tx1"/>
                </a:solidFill>
              </a:rPr>
              <a:t>!</a:t>
            </a:r>
            <a:r>
              <a:rPr lang="zh-CN" altLang="zh-CN" sz="2400">
                <a:solidFill>
                  <a:schemeClr val="tx1"/>
                </a:solidFill>
              </a:rPr>
              <a:t>——</a:t>
            </a:r>
            <a:r>
              <a:rPr lang="zh-CN" altLang="en-US" sz="2400">
                <a:solidFill>
                  <a:schemeClr val="tx1"/>
                </a:solidFill>
                <a:hlinkClick r:id="rId12" action="ppaction://hlinkfile"/>
              </a:rPr>
              <a:t>葛麦斯安全法则</a:t>
            </a:r>
          </a:p>
        </p:txBody>
      </p:sp>
      <p:sp>
        <p:nvSpPr>
          <p:cNvPr id="26628" name="Text Box 4"/>
          <p:cNvSpPr txBox="1"/>
          <p:nvPr>
            <p:custDataLst>
              <p:tags r:id="rId4"/>
            </p:custDataLst>
          </p:nvPr>
        </p:nvSpPr>
        <p:spPr>
          <a:xfrm>
            <a:off x="920539" y="1782021"/>
            <a:ext cx="7604125" cy="1014730"/>
          </a:xfrm>
          <a:prstGeom prst="rect">
            <a:avLst/>
          </a:prstGeom>
          <a:noFill/>
          <a:ln w="9525">
            <a:noFill/>
          </a:ln>
        </p:spPr>
        <p:txBody>
          <a:bodyPr wrap="square">
            <a:normAutofit/>
          </a:bodyPr>
          <a:lstStyle/>
          <a:p>
            <a:pPr fontAlgn="auto">
              <a:lnSpc>
                <a:spcPct val="150000"/>
              </a:lnSpc>
              <a:buFont typeface="Arial" panose="020B0604020202020204" pitchFamily="34" charset="0"/>
              <a:buNone/>
            </a:pPr>
            <a:r>
              <a:rPr lang="zh-CN" altLang="zh-CN" sz="2000" dirty="0">
                <a:solidFill>
                  <a:schemeClr val="accent1">
                    <a:lumMod val="50000"/>
                  </a:schemeClr>
                </a:solidFill>
              </a:rPr>
              <a:t>隐去管理者的身影，让亲人取而代之，去唤醒操作者的安全意识，这就是著名的“葛麦斯安全法则”。</a:t>
            </a:r>
          </a:p>
        </p:txBody>
      </p:sp>
      <p:sp>
        <p:nvSpPr>
          <p:cNvPr id="26627" name="Text Box 3"/>
          <p:cNvSpPr txBox="1"/>
          <p:nvPr>
            <p:custDataLst>
              <p:tags r:id="rId5"/>
            </p:custDataLst>
          </p:nvPr>
        </p:nvSpPr>
        <p:spPr>
          <a:xfrm>
            <a:off x="921175" y="2796752"/>
            <a:ext cx="7348855" cy="891540"/>
          </a:xfrm>
          <a:prstGeom prst="rect">
            <a:avLst/>
          </a:prstGeom>
          <a:noFill/>
          <a:ln w="9525">
            <a:noFill/>
          </a:ln>
        </p:spPr>
        <p:txBody>
          <a:bodyPr wrap="square">
            <a:spAutoFit/>
          </a:bodyPr>
          <a:lstStyle/>
          <a:p>
            <a:pPr eaLnBrk="1" hangingPunct="1">
              <a:buFont typeface="Arial" panose="020B0604020202020204" pitchFamily="34" charset="0"/>
              <a:buNone/>
            </a:pPr>
            <a:r>
              <a:rPr lang="zh-CN" altLang="zh-CN" sz="2400" dirty="0">
                <a:solidFill>
                  <a:schemeClr val="accent4"/>
                </a:solidFill>
              </a:rPr>
              <a:t>幼年丧父，中年丧夫，老年丧子，</a:t>
            </a:r>
            <a:r>
              <a:rPr lang="zh-CN" altLang="zh-CN" sz="2800" b="1" dirty="0">
                <a:solidFill>
                  <a:schemeClr val="accent4"/>
                </a:solidFill>
                <a:effectLst>
                  <a:reflection blurRad="6350" stA="60000" endA="900" endPos="60000" dist="29997" dir="5400000" sy="-100000" algn="bl" rotWithShape="0"/>
                </a:effectLst>
              </a:rPr>
              <a:t>事故</a:t>
            </a:r>
            <a:r>
              <a:rPr lang="zh-CN" altLang="zh-CN" sz="2400" dirty="0">
                <a:solidFill>
                  <a:schemeClr val="accent4"/>
                </a:solidFill>
              </a:rPr>
              <a:t>是造成人生三大不幸的罪魁祸首。</a:t>
            </a:r>
          </a:p>
        </p:txBody>
      </p:sp>
      <p:sp>
        <p:nvSpPr>
          <p:cNvPr id="26629" name="Text Box 5"/>
          <p:cNvSpPr txBox="1"/>
          <p:nvPr>
            <p:custDataLst>
              <p:tags r:id="rId6"/>
            </p:custDataLst>
          </p:nvPr>
        </p:nvSpPr>
        <p:spPr>
          <a:xfrm>
            <a:off x="921173" y="3733377"/>
            <a:ext cx="7745731" cy="521970"/>
          </a:xfrm>
          <a:prstGeom prst="rect">
            <a:avLst/>
          </a:prstGeom>
          <a:noFill/>
          <a:ln w="9525">
            <a:noFill/>
          </a:ln>
        </p:spPr>
        <p:txBody>
          <a:bodyPr wrap="square">
            <a:spAutoFit/>
          </a:bodyPr>
          <a:lstStyle/>
          <a:p>
            <a:pPr eaLnBrk="1" hangingPunct="1">
              <a:buFont typeface="Arial" panose="020B0604020202020204" pitchFamily="34" charset="0"/>
              <a:buNone/>
            </a:pPr>
            <a:r>
              <a:rPr lang="zh-CN" altLang="zh-CN" sz="2800" dirty="0">
                <a:solidFill>
                  <a:schemeClr val="accent1">
                    <a:lumMod val="50000"/>
                  </a:schemeClr>
                </a:solidFill>
              </a:rPr>
              <a:t>安全管理是严肃的爱，爱是最有效的安全管理！</a:t>
            </a:r>
          </a:p>
        </p:txBody>
      </p:sp>
      <p:sp>
        <p:nvSpPr>
          <p:cNvPr id="26630" name="Text Box 6"/>
          <p:cNvSpPr txBox="1"/>
          <p:nvPr>
            <p:custDataLst>
              <p:tags r:id="rId7"/>
            </p:custDataLst>
          </p:nvPr>
        </p:nvSpPr>
        <p:spPr>
          <a:xfrm>
            <a:off x="921175" y="4255347"/>
            <a:ext cx="551815" cy="2561591"/>
          </a:xfrm>
          <a:prstGeom prst="rect">
            <a:avLst/>
          </a:prstGeom>
          <a:noFill/>
          <a:ln w="9525">
            <a:noFill/>
          </a:ln>
        </p:spPr>
        <p:txBody>
          <a:bodyPr vert="eaVert" wrap="square">
            <a:spAutoFit/>
          </a:bodyPr>
          <a:lstStyle/>
          <a:p>
            <a:pPr eaLnBrk="1" hangingPunct="1">
              <a:buFont typeface="Arial" panose="020B0604020202020204" pitchFamily="34" charset="0"/>
              <a:buNone/>
            </a:pPr>
            <a:r>
              <a:rPr lang="zh-CN" altLang="zh-CN" sz="2400" b="1" dirty="0">
                <a:solidFill>
                  <a:schemeClr val="accent1">
                    <a:lumMod val="50000"/>
                  </a:schemeClr>
                </a:solidFill>
              </a:rPr>
              <a:t>上  班  三  莫  忘</a:t>
            </a:r>
          </a:p>
        </p:txBody>
      </p:sp>
      <p:sp>
        <p:nvSpPr>
          <p:cNvPr id="26631" name="Text Box 7"/>
          <p:cNvSpPr txBox="1"/>
          <p:nvPr>
            <p:custDataLst>
              <p:tags r:id="rId8"/>
            </p:custDataLst>
          </p:nvPr>
        </p:nvSpPr>
        <p:spPr>
          <a:xfrm>
            <a:off x="1751119" y="4323293"/>
            <a:ext cx="6916420" cy="2306955"/>
          </a:xfrm>
          <a:prstGeom prst="rect">
            <a:avLst/>
          </a:prstGeom>
          <a:noFill/>
          <a:ln w="9525">
            <a:noFill/>
          </a:ln>
        </p:spPr>
        <p:txBody>
          <a:bodyPr wrap="square">
            <a:normAutofit/>
          </a:bodyPr>
          <a:lstStyle/>
          <a:p>
            <a:pPr>
              <a:lnSpc>
                <a:spcPct val="120000"/>
              </a:lnSpc>
              <a:buFont typeface="Arial" panose="020B0604020202020204" pitchFamily="34" charset="0"/>
              <a:buChar char="•"/>
            </a:pPr>
            <a:r>
              <a:rPr lang="zh-CN" altLang="zh-CN" sz="2000" dirty="0">
                <a:solidFill>
                  <a:schemeClr val="accent1">
                    <a:lumMod val="50000"/>
                  </a:schemeClr>
                </a:solidFill>
              </a:rPr>
              <a:t>第一莫忘子女的祝福</a:t>
            </a:r>
          </a:p>
          <a:p>
            <a:pPr>
              <a:lnSpc>
                <a:spcPct val="120000"/>
              </a:lnSpc>
              <a:buFont typeface="Arial" panose="020B0604020202020204" pitchFamily="34" charset="0"/>
              <a:buChar char="•"/>
            </a:pPr>
            <a:r>
              <a:rPr lang="zh-CN" altLang="zh-CN" sz="2000" dirty="0">
                <a:solidFill>
                  <a:schemeClr val="accent1">
                    <a:lumMod val="50000"/>
                  </a:schemeClr>
                </a:solidFill>
              </a:rPr>
              <a:t>第二莫忘妻子的心愿</a:t>
            </a:r>
          </a:p>
          <a:p>
            <a:pPr>
              <a:lnSpc>
                <a:spcPct val="120000"/>
              </a:lnSpc>
              <a:buFont typeface="Arial" panose="020B0604020202020204" pitchFamily="34" charset="0"/>
              <a:buNone/>
            </a:pPr>
            <a:r>
              <a:rPr lang="zh-CN" altLang="zh-CN" sz="2000" dirty="0">
                <a:solidFill>
                  <a:schemeClr val="accent1">
                    <a:lumMod val="50000"/>
                  </a:schemeClr>
                </a:solidFill>
              </a:rPr>
              <a:t>     ‘安’是‘家’字的宝盖头下有‘女’，</a:t>
            </a:r>
            <a:r>
              <a:rPr lang="zh-CN" altLang="zh-CN" sz="2000" dirty="0">
                <a:solidFill>
                  <a:schemeClr val="accent1">
                    <a:lumMod val="50000"/>
                  </a:schemeClr>
                </a:solidFill>
                <a:sym typeface="+mn-ea"/>
              </a:rPr>
              <a:t>‘</a:t>
            </a:r>
            <a:r>
              <a:rPr lang="zh-CN" altLang="zh-CN" sz="2000" dirty="0">
                <a:solidFill>
                  <a:schemeClr val="accent1">
                    <a:lumMod val="50000"/>
                  </a:schemeClr>
                </a:solidFill>
              </a:rPr>
              <a:t>全’是可分为‘人’和‘王’；安全就是管理、制度、纪律，安全是一种观念一种文化、一种行为、一种习惯。</a:t>
            </a:r>
          </a:p>
          <a:p>
            <a:pPr>
              <a:lnSpc>
                <a:spcPct val="120000"/>
              </a:lnSpc>
              <a:buFont typeface="Arial" panose="020B0604020202020204" pitchFamily="34" charset="0"/>
              <a:buChar char="•"/>
            </a:pPr>
            <a:r>
              <a:rPr lang="zh-CN" altLang="zh-CN" sz="2000" dirty="0">
                <a:solidFill>
                  <a:schemeClr val="accent1">
                    <a:lumMod val="50000"/>
                  </a:schemeClr>
                </a:solidFill>
              </a:rPr>
              <a:t>第三莫忘父母的期盼</a:t>
            </a:r>
          </a:p>
        </p:txBody>
      </p:sp>
      <p:sp>
        <p:nvSpPr>
          <p:cNvPr id="16" name="文本框 15"/>
          <p:cNvSpPr txBox="1"/>
          <p:nvPr>
            <p:custDataLst>
              <p:tags r:id="rId9"/>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1026" name="Picture 2" descr="H:\Picture\創意圖片\100张经典PPT背景图（五星）\100张经典PPT背景图（五星）\29729.jpg"/>
          <p:cNvPicPr>
            <a:picLocks noChangeAspect="1" noChangeArrowheads="1"/>
          </p:cNvPicPr>
          <p:nvPr>
            <p:custDataLst>
              <p:tags r:id="rId3"/>
            </p:custDataLst>
          </p:nvPr>
        </p:nvPicPr>
        <p:blipFill>
          <a:blip r:embed="rId9"/>
          <a:srcRect/>
          <a:stretch>
            <a:fillRect/>
          </a:stretch>
        </p:blipFill>
        <p:spPr bwMode="auto">
          <a:xfrm>
            <a:off x="6800639" y="1110615"/>
            <a:ext cx="3592195" cy="5567892"/>
          </a:xfrm>
          <a:prstGeom prst="rect">
            <a:avLst/>
          </a:prstGeom>
          <a:noFill/>
        </p:spPr>
      </p:pic>
      <p:sp>
        <p:nvSpPr>
          <p:cNvPr id="4" name="TextBox 4"/>
          <p:cNvSpPr txBox="1"/>
          <p:nvPr>
            <p:custDataLst>
              <p:tags r:id="rId4"/>
            </p:custDataLst>
          </p:nvPr>
        </p:nvSpPr>
        <p:spPr>
          <a:xfrm>
            <a:off x="843705" y="1291591"/>
            <a:ext cx="4660900" cy="645160"/>
          </a:xfrm>
          <a:prstGeom prst="rect">
            <a:avLst/>
          </a:prstGeom>
          <a:noFill/>
        </p:spPr>
        <p:txBody>
          <a:bodyPr wrap="square" rtlCol="0">
            <a:spAutoFit/>
          </a:bodyPr>
          <a:lstStyle/>
          <a:p>
            <a:r>
              <a:rPr lang="zh-CN" altLang="en-US" sz="3200" b="1" dirty="0">
                <a:solidFill>
                  <a:schemeClr val="tx1"/>
                </a:solidFill>
              </a:rPr>
              <a:t>谁才是安全工作的</a:t>
            </a:r>
            <a:r>
              <a:rPr lang="zh-CN" altLang="en-US" sz="3600" b="1" dirty="0">
                <a:solidFill>
                  <a:schemeClr val="accent1">
                    <a:lumMod val="50000"/>
                  </a:schemeClr>
                </a:solidFill>
                <a:effectLst>
                  <a:reflection blurRad="6350" stA="60000" endA="900" endPos="60000" dist="60007" dir="5400000" sy="-100000" algn="bl" rotWithShape="0"/>
                </a:effectLst>
              </a:rPr>
              <a:t>主体</a:t>
            </a:r>
            <a:r>
              <a:rPr lang="zh-CN" altLang="en-US" sz="3200" b="1" dirty="0">
                <a:solidFill>
                  <a:schemeClr val="tx1"/>
                </a:solidFill>
              </a:rPr>
              <a:t>？</a:t>
            </a:r>
          </a:p>
        </p:txBody>
      </p:sp>
      <p:sp>
        <p:nvSpPr>
          <p:cNvPr id="8" name="TextBox 6"/>
          <p:cNvSpPr txBox="1"/>
          <p:nvPr>
            <p:custDataLst>
              <p:tags r:id="rId5"/>
            </p:custDataLst>
          </p:nvPr>
        </p:nvSpPr>
        <p:spPr>
          <a:xfrm>
            <a:off x="1289474" y="2252980"/>
            <a:ext cx="3797300" cy="4323080"/>
          </a:xfrm>
          <a:prstGeom prst="rect">
            <a:avLst/>
          </a:prstGeom>
          <a:noFill/>
        </p:spPr>
        <p:txBody>
          <a:bodyPr wrap="square" rtlCol="0">
            <a:normAutofit/>
          </a:bodyPr>
          <a:lstStyle/>
          <a:p>
            <a:pPr>
              <a:lnSpc>
                <a:spcPct val="110000"/>
              </a:lnSpc>
            </a:pPr>
            <a:r>
              <a:rPr lang="zh-CN" altLang="en-US" sz="3200" b="1" dirty="0">
                <a:solidFill>
                  <a:schemeClr val="tx1"/>
                </a:solidFill>
              </a:rPr>
              <a:t>四不伤害：</a:t>
            </a:r>
            <a:endParaRPr lang="en-US" altLang="zh-CN" sz="3200" b="1" dirty="0">
              <a:solidFill>
                <a:schemeClr val="tx1"/>
              </a:solidFill>
            </a:endParaRPr>
          </a:p>
          <a:p>
            <a:pPr>
              <a:lnSpc>
                <a:spcPct val="110000"/>
              </a:lnSpc>
            </a:pPr>
            <a:r>
              <a:rPr lang="zh-CN" altLang="en-US" sz="3200" b="1" dirty="0">
                <a:solidFill>
                  <a:schemeClr val="accent1">
                    <a:lumMod val="50000"/>
                  </a:schemeClr>
                </a:solidFill>
              </a:rPr>
              <a:t>不伤害自己</a:t>
            </a:r>
            <a:endParaRPr lang="en-US" altLang="zh-CN" sz="3200" b="1" dirty="0">
              <a:solidFill>
                <a:schemeClr val="accent1">
                  <a:lumMod val="50000"/>
                </a:schemeClr>
              </a:solidFill>
            </a:endParaRPr>
          </a:p>
          <a:p>
            <a:pPr>
              <a:lnSpc>
                <a:spcPct val="110000"/>
              </a:lnSpc>
            </a:pPr>
            <a:r>
              <a:rPr lang="zh-CN" altLang="en-US" sz="3200" b="1" dirty="0">
                <a:solidFill>
                  <a:schemeClr val="accent1">
                    <a:lumMod val="50000"/>
                  </a:schemeClr>
                </a:solidFill>
              </a:rPr>
              <a:t>不伤害他人</a:t>
            </a:r>
            <a:endParaRPr lang="en-US" altLang="zh-CN" sz="3200" b="1" dirty="0">
              <a:solidFill>
                <a:schemeClr val="accent1">
                  <a:lumMod val="50000"/>
                </a:schemeClr>
              </a:solidFill>
            </a:endParaRPr>
          </a:p>
          <a:p>
            <a:pPr>
              <a:lnSpc>
                <a:spcPct val="110000"/>
              </a:lnSpc>
            </a:pPr>
            <a:r>
              <a:rPr lang="zh-CN" altLang="en-US" sz="3200" b="1" dirty="0">
                <a:solidFill>
                  <a:schemeClr val="accent1">
                    <a:lumMod val="50000"/>
                  </a:schemeClr>
                </a:solidFill>
              </a:rPr>
              <a:t>不被他人伤害</a:t>
            </a:r>
            <a:endParaRPr lang="en-US" altLang="zh-CN" sz="3200" b="1" dirty="0">
              <a:solidFill>
                <a:schemeClr val="accent1">
                  <a:lumMod val="50000"/>
                </a:schemeClr>
              </a:solidFill>
            </a:endParaRPr>
          </a:p>
          <a:p>
            <a:pPr>
              <a:lnSpc>
                <a:spcPct val="110000"/>
              </a:lnSpc>
            </a:pPr>
            <a:r>
              <a:rPr lang="zh-CN" altLang="en-US" sz="3200" b="1" dirty="0">
                <a:solidFill>
                  <a:schemeClr val="accent1">
                    <a:lumMod val="50000"/>
                  </a:schemeClr>
                </a:solidFill>
              </a:rPr>
              <a:t>保护他人不受伤害</a:t>
            </a:r>
            <a:endParaRPr lang="en-US" altLang="zh-CN" sz="3200" b="1" dirty="0">
              <a:solidFill>
                <a:schemeClr val="accent1">
                  <a:lumMod val="50000"/>
                </a:schemeClr>
              </a:solidFill>
            </a:endParaRPr>
          </a:p>
          <a:p>
            <a:endParaRPr lang="en-US" altLang="zh-CN" sz="3200" b="1" dirty="0">
              <a:solidFill>
                <a:schemeClr val="tx1"/>
              </a:solidFill>
            </a:endParaRPr>
          </a:p>
          <a:p>
            <a:pPr>
              <a:lnSpc>
                <a:spcPct val="140000"/>
              </a:lnSpc>
            </a:pPr>
            <a:r>
              <a:rPr lang="zh-CN" altLang="en-US" sz="2400" b="1" dirty="0">
                <a:solidFill>
                  <a:schemeClr val="tx1"/>
                </a:solidFill>
              </a:rPr>
              <a:t>以自我为轴心</a:t>
            </a:r>
            <a:endParaRPr lang="en-US" altLang="zh-CN" sz="2400" b="1" dirty="0">
              <a:solidFill>
                <a:schemeClr val="tx1"/>
              </a:solidFill>
            </a:endParaRPr>
          </a:p>
          <a:p>
            <a:pPr>
              <a:lnSpc>
                <a:spcPct val="140000"/>
              </a:lnSpc>
            </a:pPr>
            <a:r>
              <a:rPr lang="zh-CN" altLang="en-US" sz="2400" b="1" dirty="0">
                <a:solidFill>
                  <a:schemeClr val="tx1"/>
                </a:solidFill>
              </a:rPr>
              <a:t>做好安全防范工作</a:t>
            </a:r>
          </a:p>
        </p:txBody>
      </p:sp>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50" name="TextBox 3"/>
          <p:cNvSpPr txBox="1"/>
          <p:nvPr>
            <p:custDataLst>
              <p:tags r:id="rId3"/>
            </p:custDataLst>
          </p:nvPr>
        </p:nvSpPr>
        <p:spPr>
          <a:xfrm>
            <a:off x="3089570" y="1104035"/>
            <a:ext cx="5786479" cy="583565"/>
          </a:xfrm>
          <a:prstGeom prst="rect">
            <a:avLst/>
          </a:prstGeom>
          <a:noFill/>
        </p:spPr>
        <p:txBody>
          <a:bodyPr wrap="square" rtlCol="0">
            <a:spAutoFit/>
          </a:bodyPr>
          <a:lstStyle/>
          <a:p>
            <a:pPr algn="ctr"/>
            <a:r>
              <a:rPr lang="zh-CN" altLang="en-US" sz="3200" b="1" dirty="0">
                <a:solidFill>
                  <a:schemeClr val="tx1"/>
                </a:solidFill>
              </a:rPr>
              <a:t>安全第一 预防为主 综合治理</a:t>
            </a:r>
          </a:p>
        </p:txBody>
      </p:sp>
      <p:sp>
        <p:nvSpPr>
          <p:cNvPr id="51" name="Freeform 2"/>
          <p:cNvSpPr/>
          <p:nvPr>
            <p:custDataLst>
              <p:tags r:id="rId4"/>
            </p:custDataLst>
          </p:nvPr>
        </p:nvSpPr>
        <p:spPr bwMode="ltGray">
          <a:xfrm flipH="1">
            <a:off x="3193076" y="1803810"/>
            <a:ext cx="2944835" cy="2362215"/>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1">
              <a:lumMod val="65000"/>
              <a:lumOff val="35000"/>
            </a:schemeClr>
          </a:solidFill>
          <a:ln w="9525">
            <a:noFill/>
            <a:round/>
          </a:ln>
        </p:spPr>
        <p:txBody>
          <a:bodyPr/>
          <a:lstStyle/>
          <a:p>
            <a:endParaRPr lang="zh-CN" altLang="en-US" sz="1350">
              <a:solidFill>
                <a:schemeClr val="lt1"/>
              </a:solidFill>
            </a:endParaRPr>
          </a:p>
        </p:txBody>
      </p:sp>
      <p:sp>
        <p:nvSpPr>
          <p:cNvPr id="52" name="Freeform 4"/>
          <p:cNvSpPr/>
          <p:nvPr>
            <p:custDataLst>
              <p:tags r:id="rId5"/>
            </p:custDataLst>
          </p:nvPr>
        </p:nvSpPr>
        <p:spPr bwMode="ltGray">
          <a:xfrm>
            <a:off x="3193076" y="4220317"/>
            <a:ext cx="2944835" cy="2366983"/>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a:gsLst>
              <a:gs pos="0">
                <a:schemeClr val="accent3"/>
              </a:gs>
              <a:gs pos="100000">
                <a:schemeClr val="accent3"/>
              </a:gs>
            </a:gsLst>
            <a:lin ang="5400000" scaled="0"/>
          </a:gradFill>
          <a:ln w="9525">
            <a:noFill/>
            <a:round/>
          </a:ln>
        </p:spPr>
        <p:txBody>
          <a:bodyPr/>
          <a:lstStyle/>
          <a:p>
            <a:endParaRPr lang="zh-CN" altLang="en-US" sz="1350">
              <a:solidFill>
                <a:schemeClr val="lt1"/>
              </a:solidFill>
            </a:endParaRPr>
          </a:p>
        </p:txBody>
      </p:sp>
      <p:sp>
        <p:nvSpPr>
          <p:cNvPr id="53" name="Freeform 3"/>
          <p:cNvSpPr/>
          <p:nvPr>
            <p:custDataLst>
              <p:tags r:id="rId6"/>
            </p:custDataLst>
          </p:nvPr>
        </p:nvSpPr>
        <p:spPr bwMode="ltGray">
          <a:xfrm>
            <a:off x="6256339" y="1803810"/>
            <a:ext cx="2722581" cy="2357455"/>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a:gsLst>
              <a:gs pos="0">
                <a:schemeClr val="accent2"/>
              </a:gs>
              <a:gs pos="100000">
                <a:schemeClr val="accent2"/>
              </a:gs>
            </a:gsLst>
            <a:lin ang="5400000" scaled="0"/>
          </a:gradFill>
          <a:ln w="9525">
            <a:noFill/>
            <a:round/>
          </a:ln>
        </p:spPr>
        <p:txBody>
          <a:bodyPr/>
          <a:lstStyle/>
          <a:p>
            <a:endParaRPr lang="zh-CN" altLang="en-US" sz="1350">
              <a:solidFill>
                <a:schemeClr val="lt1"/>
              </a:solidFill>
            </a:endParaRPr>
          </a:p>
        </p:txBody>
      </p:sp>
      <p:sp>
        <p:nvSpPr>
          <p:cNvPr id="54" name="Freeform 5"/>
          <p:cNvSpPr/>
          <p:nvPr>
            <p:custDataLst>
              <p:tags r:id="rId7"/>
            </p:custDataLst>
          </p:nvPr>
        </p:nvSpPr>
        <p:spPr bwMode="ltGray">
          <a:xfrm flipH="1">
            <a:off x="6256971" y="4220317"/>
            <a:ext cx="2722583" cy="2366983"/>
          </a:xfrm>
          <a:custGeom>
            <a:avLst/>
            <a:gdLst>
              <a:gd name="T0" fmla="*/ 546184 w 1299"/>
              <a:gd name="T1" fmla="*/ 1962150 h 1008"/>
              <a:gd name="T2" fmla="*/ 2341562 w 1299"/>
              <a:gd name="T3" fmla="*/ 1962150 h 1008"/>
              <a:gd name="T4" fmla="*/ 2336154 w 1299"/>
              <a:gd name="T5" fmla="*/ 613172 h 1008"/>
              <a:gd name="T6" fmla="*/ 1698038 w 1299"/>
              <a:gd name="T7" fmla="*/ 0 h 1008"/>
              <a:gd name="T8" fmla="*/ 5408 w 1299"/>
              <a:gd name="T9" fmla="*/ 0 h 1008"/>
              <a:gd name="T10" fmla="*/ 0 w 1299"/>
              <a:gd name="T11" fmla="*/ 1407376 h 1008"/>
              <a:gd name="T12" fmla="*/ 546184 w 1299"/>
              <a:gd name="T13" fmla="*/ 1962150 h 1008"/>
              <a:gd name="T14" fmla="*/ 0 60000 65536"/>
              <a:gd name="T15" fmla="*/ 0 60000 65536"/>
              <a:gd name="T16" fmla="*/ 0 60000 65536"/>
              <a:gd name="T17" fmla="*/ 0 60000 65536"/>
              <a:gd name="T18" fmla="*/ 0 60000 65536"/>
              <a:gd name="T19" fmla="*/ 0 60000 65536"/>
              <a:gd name="T20" fmla="*/ 0 60000 65536"/>
              <a:gd name="T21" fmla="*/ 0 w 1299"/>
              <a:gd name="T22" fmla="*/ 0 h 1008"/>
              <a:gd name="T23" fmla="*/ 1299 w 1299"/>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a:gsLst>
              <a:gs pos="0">
                <a:schemeClr val="accent4"/>
              </a:gs>
              <a:gs pos="100000">
                <a:schemeClr val="accent4"/>
              </a:gs>
            </a:gsLst>
            <a:lin ang="5400000" scaled="0"/>
          </a:gradFill>
          <a:ln w="9525">
            <a:noFill/>
            <a:round/>
          </a:ln>
        </p:spPr>
        <p:txBody>
          <a:bodyPr/>
          <a:lstStyle/>
          <a:p>
            <a:endParaRPr lang="zh-CN" altLang="en-US" sz="1350">
              <a:solidFill>
                <a:schemeClr val="lt1"/>
              </a:solidFill>
            </a:endParaRPr>
          </a:p>
        </p:txBody>
      </p:sp>
      <p:sp>
        <p:nvSpPr>
          <p:cNvPr id="55" name="Text Box 7"/>
          <p:cNvSpPr txBox="1">
            <a:spLocks noChangeArrowheads="1"/>
          </p:cNvSpPr>
          <p:nvPr>
            <p:custDataLst>
              <p:tags r:id="rId8"/>
            </p:custDataLst>
          </p:nvPr>
        </p:nvSpPr>
        <p:spPr bwMode="black">
          <a:xfrm>
            <a:off x="3487083" y="2203861"/>
            <a:ext cx="2357455" cy="860425"/>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dirty="0">
                <a:solidFill>
                  <a:srgbClr val="FFFFFF"/>
                </a:solidFill>
              </a:rPr>
              <a:t>遵守安全操作规范</a:t>
            </a:r>
            <a:endParaRPr lang="en-US" altLang="zh-CN" sz="2000" b="1" dirty="0">
              <a:solidFill>
                <a:srgbClr val="FFFFFF"/>
              </a:solidFill>
            </a:endParaRPr>
          </a:p>
          <a:p>
            <a:pPr algn="ctr">
              <a:spcBef>
                <a:spcPct val="50000"/>
              </a:spcBef>
            </a:pPr>
            <a:r>
              <a:rPr lang="zh-CN" altLang="en-US" sz="2000" b="1" dirty="0">
                <a:solidFill>
                  <a:srgbClr val="FFFFFF"/>
                </a:solidFill>
              </a:rPr>
              <a:t>落实劳动保护措施</a:t>
            </a:r>
            <a:endParaRPr lang="en-US" altLang="zh-CN" sz="2000" b="1" dirty="0">
              <a:solidFill>
                <a:srgbClr val="FFFFFF"/>
              </a:solidFill>
            </a:endParaRPr>
          </a:p>
        </p:txBody>
      </p:sp>
      <p:sp>
        <p:nvSpPr>
          <p:cNvPr id="56" name="Text Box 7"/>
          <p:cNvSpPr txBox="1">
            <a:spLocks noChangeArrowheads="1"/>
          </p:cNvSpPr>
          <p:nvPr>
            <p:custDataLst>
              <p:tags r:id="rId9"/>
            </p:custDataLst>
          </p:nvPr>
        </p:nvSpPr>
        <p:spPr bwMode="black">
          <a:xfrm>
            <a:off x="3405506" y="3584364"/>
            <a:ext cx="2038985" cy="39878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a:solidFill>
                  <a:schemeClr val="lt1"/>
                </a:solidFill>
              </a:rPr>
              <a:t>不伤害自己</a:t>
            </a:r>
            <a:endParaRPr lang="zh-CN" altLang="en-US" sz="2000" b="1" dirty="0">
              <a:solidFill>
                <a:schemeClr val="lt1"/>
              </a:solidFill>
            </a:endParaRPr>
          </a:p>
        </p:txBody>
      </p:sp>
      <p:sp>
        <p:nvSpPr>
          <p:cNvPr id="57" name="Oval 6"/>
          <p:cNvSpPr>
            <a:spLocks noChangeArrowheads="1"/>
          </p:cNvSpPr>
          <p:nvPr>
            <p:custDataLst>
              <p:tags r:id="rId10"/>
            </p:custDataLst>
          </p:nvPr>
        </p:nvSpPr>
        <p:spPr bwMode="gray">
          <a:xfrm>
            <a:off x="5060633" y="2956667"/>
            <a:ext cx="2362200" cy="2362200"/>
          </a:xfrm>
          <a:prstGeom prst="ellipse">
            <a:avLst/>
          </a:prstGeom>
          <a:solidFill>
            <a:schemeClr val="accent1">
              <a:alpha val="50195"/>
            </a:schemeClr>
          </a:solidFill>
          <a:ln w="9525">
            <a:noFill/>
            <a:round/>
          </a:ln>
        </p:spPr>
        <p:txBody>
          <a:bodyPr wrap="none" anchor="ctr"/>
          <a:lstStyle/>
          <a:p>
            <a:endParaRPr lang="zh-CN" altLang="en-US" sz="1350"/>
          </a:p>
        </p:txBody>
      </p:sp>
      <p:sp>
        <p:nvSpPr>
          <p:cNvPr id="58" name="Text Box 9"/>
          <p:cNvSpPr txBox="1">
            <a:spLocks noChangeArrowheads="1"/>
          </p:cNvSpPr>
          <p:nvPr>
            <p:custDataLst>
              <p:tags r:id="rId11"/>
            </p:custDataLst>
          </p:nvPr>
        </p:nvSpPr>
        <p:spPr bwMode="black">
          <a:xfrm>
            <a:off x="6331903" y="2203861"/>
            <a:ext cx="2571768" cy="860425"/>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spcBef>
                <a:spcPct val="50000"/>
              </a:spcBef>
            </a:pPr>
            <a:r>
              <a:rPr lang="zh-CN" altLang="en-US" sz="2000" b="1" dirty="0">
                <a:solidFill>
                  <a:schemeClr val="lt1"/>
                </a:solidFill>
              </a:rPr>
              <a:t>不移动、不损坏、不</a:t>
            </a:r>
            <a:endParaRPr lang="en-US" altLang="zh-CN" sz="2000" b="1" dirty="0">
              <a:solidFill>
                <a:schemeClr val="lt1"/>
              </a:solidFill>
            </a:endParaRPr>
          </a:p>
          <a:p>
            <a:pPr>
              <a:spcBef>
                <a:spcPct val="50000"/>
              </a:spcBef>
            </a:pPr>
            <a:r>
              <a:rPr lang="zh-CN" altLang="en-US" sz="2000" b="1" dirty="0">
                <a:solidFill>
                  <a:schemeClr val="lt1"/>
                </a:solidFill>
              </a:rPr>
              <a:t>拆除安全设施和标志</a:t>
            </a:r>
          </a:p>
        </p:txBody>
      </p:sp>
      <p:sp>
        <p:nvSpPr>
          <p:cNvPr id="59" name="Text Box 7"/>
          <p:cNvSpPr txBox="1">
            <a:spLocks noChangeArrowheads="1"/>
          </p:cNvSpPr>
          <p:nvPr>
            <p:custDataLst>
              <p:tags r:id="rId12"/>
            </p:custDataLst>
          </p:nvPr>
        </p:nvSpPr>
        <p:spPr bwMode="black">
          <a:xfrm>
            <a:off x="6926899" y="3583409"/>
            <a:ext cx="2357455" cy="39878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dirty="0">
                <a:solidFill>
                  <a:schemeClr val="lt1"/>
                </a:solidFill>
              </a:rPr>
              <a:t>不伤害他人</a:t>
            </a:r>
          </a:p>
        </p:txBody>
      </p:sp>
      <p:sp>
        <p:nvSpPr>
          <p:cNvPr id="60" name="Text Box 7"/>
          <p:cNvSpPr txBox="1">
            <a:spLocks noChangeArrowheads="1"/>
          </p:cNvSpPr>
          <p:nvPr>
            <p:custDataLst>
              <p:tags r:id="rId13"/>
            </p:custDataLst>
          </p:nvPr>
        </p:nvSpPr>
        <p:spPr bwMode="black">
          <a:xfrm>
            <a:off x="3193078" y="4571793"/>
            <a:ext cx="2357455" cy="39878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dirty="0">
                <a:solidFill>
                  <a:schemeClr val="lt1"/>
                </a:solidFill>
              </a:rPr>
              <a:t>不被他人伤害</a:t>
            </a:r>
          </a:p>
        </p:txBody>
      </p:sp>
      <p:sp>
        <p:nvSpPr>
          <p:cNvPr id="61" name="Text Box 10"/>
          <p:cNvSpPr txBox="1">
            <a:spLocks noChangeArrowheads="1"/>
          </p:cNvSpPr>
          <p:nvPr>
            <p:custDataLst>
              <p:tags r:id="rId14"/>
            </p:custDataLst>
          </p:nvPr>
        </p:nvSpPr>
        <p:spPr bwMode="black">
          <a:xfrm>
            <a:off x="3272155" y="5523019"/>
            <a:ext cx="2866391" cy="860425"/>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dirty="0">
                <a:solidFill>
                  <a:schemeClr val="lt1"/>
                </a:solidFill>
              </a:rPr>
              <a:t>发现、分析危险因素 </a:t>
            </a:r>
            <a:endParaRPr lang="en-US" altLang="zh-CN" sz="2000" b="1" dirty="0">
              <a:solidFill>
                <a:schemeClr val="lt1"/>
              </a:solidFill>
            </a:endParaRPr>
          </a:p>
          <a:p>
            <a:pPr algn="ctr">
              <a:spcBef>
                <a:spcPct val="50000"/>
              </a:spcBef>
            </a:pPr>
            <a:r>
              <a:rPr lang="zh-CN" altLang="en-US" sz="2000" b="1" dirty="0">
                <a:solidFill>
                  <a:schemeClr val="lt1"/>
                </a:solidFill>
              </a:rPr>
              <a:t> 查找隐患拒绝违规操作</a:t>
            </a:r>
          </a:p>
        </p:txBody>
      </p:sp>
      <p:sp>
        <p:nvSpPr>
          <p:cNvPr id="62" name="Text Box 11"/>
          <p:cNvSpPr txBox="1">
            <a:spLocks noChangeArrowheads="1"/>
          </p:cNvSpPr>
          <p:nvPr>
            <p:custDataLst>
              <p:tags r:id="rId15"/>
            </p:custDataLst>
          </p:nvPr>
        </p:nvSpPr>
        <p:spPr bwMode="black">
          <a:xfrm>
            <a:off x="6336030" y="5523275"/>
            <a:ext cx="2643207" cy="860425"/>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dirty="0">
                <a:solidFill>
                  <a:schemeClr val="lt1"/>
                </a:solidFill>
              </a:rPr>
              <a:t>团体合作，大家互助</a:t>
            </a:r>
            <a:endParaRPr lang="en-US" altLang="zh-CN" sz="2000" b="1" dirty="0">
              <a:solidFill>
                <a:schemeClr val="lt1"/>
              </a:solidFill>
            </a:endParaRPr>
          </a:p>
          <a:p>
            <a:pPr algn="ctr">
              <a:spcBef>
                <a:spcPct val="50000"/>
              </a:spcBef>
            </a:pPr>
            <a:r>
              <a:rPr lang="zh-CN" altLang="en-US" sz="2000" b="1" dirty="0">
                <a:solidFill>
                  <a:schemeClr val="lt1"/>
                </a:solidFill>
              </a:rPr>
              <a:t>分享经验，监督提醒</a:t>
            </a:r>
          </a:p>
        </p:txBody>
      </p:sp>
      <p:sp>
        <p:nvSpPr>
          <p:cNvPr id="63" name="Text Box 7"/>
          <p:cNvSpPr txBox="1">
            <a:spLocks noChangeArrowheads="1"/>
          </p:cNvSpPr>
          <p:nvPr>
            <p:custDataLst>
              <p:tags r:id="rId16"/>
            </p:custDataLst>
          </p:nvPr>
        </p:nvSpPr>
        <p:spPr bwMode="black">
          <a:xfrm>
            <a:off x="6789742" y="4571793"/>
            <a:ext cx="2357455" cy="398780"/>
          </a:xfrm>
          <a:prstGeom prst="rect">
            <a:avLst/>
          </a:prstGeom>
          <a:noFill/>
          <a:ln w="9525" algn="ctr">
            <a:noFill/>
            <a:miter lim="800000"/>
          </a:ln>
          <a:effectLst>
            <a:outerShdw dist="17961" dir="2700000" algn="ctr" rotWithShape="0">
              <a:srgbClr val="000000">
                <a:alpha val="50000"/>
              </a:srgbClr>
            </a:outerShdw>
          </a:effectLst>
        </p:spPr>
        <p:txBody>
          <a:bodyPr wrap="square">
            <a:spAutoFit/>
          </a:bodyPr>
          <a:lstStyle/>
          <a:p>
            <a:pPr algn="ctr">
              <a:spcBef>
                <a:spcPct val="50000"/>
              </a:spcBef>
            </a:pPr>
            <a:r>
              <a:rPr lang="zh-CN" altLang="en-US" sz="2000" b="1" dirty="0">
                <a:solidFill>
                  <a:schemeClr val="lt1"/>
                </a:solidFill>
              </a:rPr>
              <a:t>保护他人不受伤害</a:t>
            </a:r>
          </a:p>
        </p:txBody>
      </p:sp>
      <p:sp>
        <p:nvSpPr>
          <p:cNvPr id="77" name="Rectangle 12"/>
          <p:cNvSpPr>
            <a:spLocks noChangeArrowheads="1"/>
          </p:cNvSpPr>
          <p:nvPr>
            <p:custDataLst>
              <p:tags r:id="rId17"/>
            </p:custDataLst>
          </p:nvPr>
        </p:nvSpPr>
        <p:spPr bwMode="auto">
          <a:xfrm>
            <a:off x="5342574" y="3583093"/>
            <a:ext cx="421005" cy="299085"/>
          </a:xfrm>
          <a:prstGeom prst="rect">
            <a:avLst/>
          </a:prstGeom>
          <a:noFill/>
          <a:ln w="9525">
            <a:noFill/>
            <a:miter lim="800000"/>
          </a:ln>
          <a:effectLst/>
        </p:spPr>
        <p:txBody>
          <a:bodyPr wrap="square">
            <a:normAutofit/>
          </a:bodyPr>
          <a:lstStyle/>
          <a:p>
            <a:r>
              <a:rPr lang="en-US" altLang="zh-CN" sz="1350" b="1">
                <a:solidFill>
                  <a:schemeClr val="lt1"/>
                </a:solidFill>
                <a:effectLst>
                  <a:outerShdw blurRad="38100" dist="38100" dir="2700000" algn="tl">
                    <a:srgbClr val="FFFFFF"/>
                  </a:outerShdw>
                </a:effectLst>
              </a:rPr>
              <a:t>M1</a:t>
            </a:r>
          </a:p>
        </p:txBody>
      </p:sp>
      <p:sp>
        <p:nvSpPr>
          <p:cNvPr id="64" name="Rectangle 12"/>
          <p:cNvSpPr>
            <a:spLocks noChangeArrowheads="1"/>
          </p:cNvSpPr>
          <p:nvPr>
            <p:custDataLst>
              <p:tags r:id="rId18"/>
            </p:custDataLst>
          </p:nvPr>
        </p:nvSpPr>
        <p:spPr bwMode="auto">
          <a:xfrm>
            <a:off x="6517958" y="3583093"/>
            <a:ext cx="421005" cy="299085"/>
          </a:xfrm>
          <a:prstGeom prst="rect">
            <a:avLst/>
          </a:prstGeom>
          <a:noFill/>
          <a:ln w="9525">
            <a:noFill/>
            <a:miter lim="800000"/>
          </a:ln>
          <a:effectLst/>
        </p:spPr>
        <p:txBody>
          <a:bodyPr wrap="square">
            <a:normAutofit/>
          </a:bodyPr>
          <a:lstStyle/>
          <a:p>
            <a:r>
              <a:rPr lang="en-US" altLang="zh-CN" sz="1350" b="1">
                <a:solidFill>
                  <a:schemeClr val="lt1"/>
                </a:solidFill>
                <a:effectLst>
                  <a:outerShdw blurRad="38100" dist="38100" dir="2700000" algn="tl">
                    <a:srgbClr val="FFFFFF"/>
                  </a:outerShdw>
                </a:effectLst>
              </a:rPr>
              <a:t>M2</a:t>
            </a:r>
          </a:p>
        </p:txBody>
      </p:sp>
      <p:sp>
        <p:nvSpPr>
          <p:cNvPr id="65" name="Rectangle 12"/>
          <p:cNvSpPr>
            <a:spLocks noChangeArrowheads="1"/>
          </p:cNvSpPr>
          <p:nvPr>
            <p:custDataLst>
              <p:tags r:id="rId19"/>
            </p:custDataLst>
          </p:nvPr>
        </p:nvSpPr>
        <p:spPr bwMode="auto">
          <a:xfrm>
            <a:off x="5342574" y="4571789"/>
            <a:ext cx="421005" cy="299085"/>
          </a:xfrm>
          <a:prstGeom prst="rect">
            <a:avLst/>
          </a:prstGeom>
          <a:noFill/>
          <a:ln w="9525">
            <a:noFill/>
            <a:miter lim="800000"/>
          </a:ln>
          <a:effectLst/>
        </p:spPr>
        <p:txBody>
          <a:bodyPr wrap="square">
            <a:normAutofit/>
          </a:bodyPr>
          <a:lstStyle/>
          <a:p>
            <a:r>
              <a:rPr lang="en-US" altLang="zh-CN" sz="1350" b="1">
                <a:solidFill>
                  <a:schemeClr val="lt1"/>
                </a:solidFill>
                <a:effectLst>
                  <a:outerShdw blurRad="38100" dist="38100" dir="2700000" algn="tl">
                    <a:srgbClr val="FFFFFF"/>
                  </a:outerShdw>
                </a:effectLst>
              </a:rPr>
              <a:t>M3</a:t>
            </a:r>
          </a:p>
        </p:txBody>
      </p:sp>
      <p:sp>
        <p:nvSpPr>
          <p:cNvPr id="66" name="Rectangle 12"/>
          <p:cNvSpPr>
            <a:spLocks noChangeArrowheads="1"/>
          </p:cNvSpPr>
          <p:nvPr>
            <p:custDataLst>
              <p:tags r:id="rId20"/>
            </p:custDataLst>
          </p:nvPr>
        </p:nvSpPr>
        <p:spPr bwMode="auto">
          <a:xfrm>
            <a:off x="6514783" y="4571789"/>
            <a:ext cx="421005" cy="299085"/>
          </a:xfrm>
          <a:prstGeom prst="rect">
            <a:avLst/>
          </a:prstGeom>
          <a:noFill/>
          <a:ln w="9525">
            <a:noFill/>
            <a:miter lim="800000"/>
          </a:ln>
          <a:effectLst/>
        </p:spPr>
        <p:txBody>
          <a:bodyPr wrap="square">
            <a:normAutofit/>
          </a:bodyPr>
          <a:lstStyle/>
          <a:p>
            <a:r>
              <a:rPr lang="en-US" altLang="zh-CN" sz="1350" b="1">
                <a:solidFill>
                  <a:schemeClr val="lt1"/>
                </a:solidFill>
                <a:effectLst>
                  <a:outerShdw blurRad="38100" dist="38100" dir="2700000" algn="tl">
                    <a:srgbClr val="FFFFFF"/>
                  </a:outerShdw>
                </a:effectLst>
              </a:rPr>
              <a:t>M4</a:t>
            </a:r>
          </a:p>
        </p:txBody>
      </p:sp>
      <p:sp>
        <p:nvSpPr>
          <p:cNvPr id="67" name="文本框 66"/>
          <p:cNvSpPr txBox="1"/>
          <p:nvPr>
            <p:custDataLst>
              <p:tags r:id="rId21"/>
            </p:custDataLst>
          </p:nvPr>
        </p:nvSpPr>
        <p:spPr>
          <a:xfrm>
            <a:off x="1323977" y="1942888"/>
            <a:ext cx="1013460" cy="4201160"/>
          </a:xfrm>
          <a:prstGeom prst="rect">
            <a:avLst/>
          </a:prstGeom>
          <a:noFill/>
        </p:spPr>
        <p:txBody>
          <a:bodyPr vert="eaVert" wrap="square" rtlCol="0">
            <a:spAutoFit/>
          </a:bodyPr>
          <a:lstStyle/>
          <a:p>
            <a:pPr algn="ctr"/>
            <a:r>
              <a:rPr lang="zh-CN" altLang="en-US" sz="5400">
                <a:solidFill>
                  <a:schemeClr val="tx1"/>
                </a:solidFill>
                <a:effectLst>
                  <a:reflection blurRad="6350" stA="50000" endA="300" endPos="50000" dist="29997" dir="5400000" sy="-100000" algn="bl" rotWithShape="0"/>
                </a:effectLst>
              </a:rPr>
              <a:t>四不伤害</a:t>
            </a:r>
          </a:p>
        </p:txBody>
      </p:sp>
      <p:sp>
        <p:nvSpPr>
          <p:cNvPr id="29" name="文本框 28"/>
          <p:cNvSpPr txBox="1"/>
          <p:nvPr>
            <p:custDataLst>
              <p:tags r:id="rId22"/>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16" cstate="print"/>
          <a:stretch>
            <a:fillRect/>
          </a:stretch>
        </p:blipFill>
        <p:spPr>
          <a:xfrm>
            <a:off x="1526328" y="1883835"/>
            <a:ext cx="4257040" cy="2609215"/>
          </a:xfrm>
          <a:prstGeom prst="rect">
            <a:avLst/>
          </a:prstGeom>
          <a:ln w="28575" cmpd="sng">
            <a:solidFill>
              <a:schemeClr val="accent1">
                <a:shade val="50000"/>
              </a:schemeClr>
            </a:solidFill>
            <a:prstDash val="lgDash"/>
          </a:ln>
        </p:spPr>
      </p:pic>
      <p:pic>
        <p:nvPicPr>
          <p:cNvPr id="8" name="图片 7"/>
          <p:cNvPicPr>
            <a:picLocks noChangeAspect="1"/>
          </p:cNvPicPr>
          <p:nvPr>
            <p:custDataLst>
              <p:tags r:id="rId3"/>
            </p:custDataLst>
          </p:nvPr>
        </p:nvPicPr>
        <p:blipFill>
          <a:blip r:embed="rId17" cstate="print"/>
          <a:stretch>
            <a:fillRect/>
          </a:stretch>
        </p:blipFill>
        <p:spPr>
          <a:xfrm>
            <a:off x="5493808" y="1028488"/>
            <a:ext cx="3666491" cy="2524125"/>
          </a:xfrm>
          <a:prstGeom prst="rect">
            <a:avLst/>
          </a:prstGeom>
          <a:ln w="28575" cmpd="sng">
            <a:solidFill>
              <a:schemeClr val="accent1">
                <a:shade val="50000"/>
              </a:schemeClr>
            </a:solidFill>
            <a:prstDash val="lgDash"/>
          </a:ln>
        </p:spPr>
      </p:pic>
      <p:pic>
        <p:nvPicPr>
          <p:cNvPr id="9" name="图片 8"/>
          <p:cNvPicPr>
            <a:picLocks noChangeAspect="1"/>
          </p:cNvPicPr>
          <p:nvPr>
            <p:custDataLst>
              <p:tags r:id="rId4"/>
            </p:custDataLst>
          </p:nvPr>
        </p:nvPicPr>
        <p:blipFill>
          <a:blip r:embed="rId18" cstate="print"/>
          <a:stretch>
            <a:fillRect/>
          </a:stretch>
        </p:blipFill>
        <p:spPr>
          <a:xfrm>
            <a:off x="2296585" y="3772323"/>
            <a:ext cx="2837815" cy="3018791"/>
          </a:xfrm>
          <a:prstGeom prst="rect">
            <a:avLst/>
          </a:prstGeom>
          <a:ln w="28575" cmpd="sng">
            <a:solidFill>
              <a:schemeClr val="accent1">
                <a:shade val="50000"/>
              </a:schemeClr>
            </a:solidFill>
            <a:prstDash val="lgDash"/>
          </a:ln>
        </p:spPr>
      </p:pic>
      <p:pic>
        <p:nvPicPr>
          <p:cNvPr id="10" name="图片 9"/>
          <p:cNvPicPr>
            <a:picLocks noChangeAspect="1"/>
          </p:cNvPicPr>
          <p:nvPr>
            <p:custDataLst>
              <p:tags r:id="rId5"/>
            </p:custDataLst>
          </p:nvPr>
        </p:nvPicPr>
        <p:blipFill>
          <a:blip r:embed="rId19" cstate="print"/>
          <a:stretch>
            <a:fillRect/>
          </a:stretch>
        </p:blipFill>
        <p:spPr>
          <a:xfrm>
            <a:off x="6759999" y="3390690"/>
            <a:ext cx="3167380" cy="3020695"/>
          </a:xfrm>
          <a:prstGeom prst="rect">
            <a:avLst/>
          </a:prstGeom>
          <a:ln w="28575" cmpd="sng">
            <a:solidFill>
              <a:schemeClr val="accent1">
                <a:shade val="50000"/>
              </a:schemeClr>
            </a:solidFill>
            <a:prstDash val="lgDash"/>
          </a:ln>
        </p:spPr>
      </p:pic>
      <p:pic>
        <p:nvPicPr>
          <p:cNvPr id="11" name="图片 10"/>
          <p:cNvPicPr>
            <a:picLocks noChangeAspect="1"/>
          </p:cNvPicPr>
          <p:nvPr>
            <p:custDataLst>
              <p:tags r:id="rId6"/>
            </p:custDataLst>
          </p:nvPr>
        </p:nvPicPr>
        <p:blipFill>
          <a:blip r:embed="rId20" cstate="print"/>
          <a:stretch>
            <a:fillRect/>
          </a:stretch>
        </p:blipFill>
        <p:spPr>
          <a:xfrm>
            <a:off x="4252383" y="3552614"/>
            <a:ext cx="3026411" cy="2628265"/>
          </a:xfrm>
          <a:prstGeom prst="rect">
            <a:avLst/>
          </a:prstGeom>
          <a:ln w="28575" cmpd="sng">
            <a:solidFill>
              <a:schemeClr val="accent1">
                <a:shade val="50000"/>
              </a:schemeClr>
            </a:solidFill>
            <a:prstDash val="lgDash"/>
          </a:ln>
        </p:spPr>
      </p:pic>
      <p:sp>
        <p:nvSpPr>
          <p:cNvPr id="13" name="矩形 12"/>
          <p:cNvSpPr/>
          <p:nvPr>
            <p:custDataLst>
              <p:tags r:id="rId7"/>
            </p:custDataLst>
          </p:nvPr>
        </p:nvSpPr>
        <p:spPr>
          <a:xfrm>
            <a:off x="2065443" y="2090209"/>
            <a:ext cx="1365251" cy="706755"/>
          </a:xfrm>
          <a:prstGeom prst="rect">
            <a:avLst/>
          </a:prstGeom>
        </p:spPr>
        <p:txBody>
          <a:bodyPr wrap="square">
            <a:spAutoFit/>
          </a:bodyPr>
          <a:lstStyle/>
          <a:p>
            <a:r>
              <a:rPr lang="zh-CN" altLang="en-US" sz="4000" b="1" dirty="0">
                <a:ln w="18415" cmpd="sng">
                  <a:solidFill>
                    <a:schemeClr val="tx1"/>
                  </a:solidFill>
                  <a:prstDash val="solid"/>
                </a:ln>
                <a:solidFill>
                  <a:schemeClr val="tx1"/>
                </a:solidFill>
                <a:effectLst>
                  <a:outerShdw blurRad="63500" dir="3600000" algn="tl" rotWithShape="0">
                    <a:srgbClr val="000000">
                      <a:alpha val="70000"/>
                    </a:srgbClr>
                  </a:outerShdw>
                </a:effectLst>
              </a:rPr>
              <a:t>企业</a:t>
            </a:r>
          </a:p>
        </p:txBody>
      </p:sp>
      <p:sp>
        <p:nvSpPr>
          <p:cNvPr id="15" name="矩形 14"/>
          <p:cNvSpPr/>
          <p:nvPr>
            <p:custDataLst>
              <p:tags r:id="rId8"/>
            </p:custDataLst>
          </p:nvPr>
        </p:nvSpPr>
        <p:spPr>
          <a:xfrm>
            <a:off x="5982759" y="2539789"/>
            <a:ext cx="1296035" cy="706755"/>
          </a:xfrm>
          <a:prstGeom prst="rect">
            <a:avLst/>
          </a:prstGeom>
        </p:spPr>
        <p:txBody>
          <a:bodyPr wrap="square">
            <a:spAutoFit/>
          </a:bodyPr>
          <a:lstStyle/>
          <a:p>
            <a:r>
              <a:rPr lang="zh-CN" altLang="en-US" sz="4000" b="1" dirty="0">
                <a:ln w="18415" cmpd="sng">
                  <a:solidFill>
                    <a:schemeClr val="tx1"/>
                  </a:solidFill>
                  <a:prstDash val="solid"/>
                </a:ln>
                <a:solidFill>
                  <a:schemeClr val="tx1"/>
                </a:solidFill>
                <a:effectLst>
                  <a:outerShdw blurRad="63500" dir="3600000" algn="tl" rotWithShape="0">
                    <a:srgbClr val="000000">
                      <a:alpha val="70000"/>
                    </a:srgbClr>
                  </a:outerShdw>
                </a:effectLst>
              </a:rPr>
              <a:t>个人</a:t>
            </a:r>
          </a:p>
        </p:txBody>
      </p:sp>
      <p:sp>
        <p:nvSpPr>
          <p:cNvPr id="16" name="矩形 15"/>
          <p:cNvSpPr/>
          <p:nvPr>
            <p:custDataLst>
              <p:tags r:id="rId9"/>
            </p:custDataLst>
          </p:nvPr>
        </p:nvSpPr>
        <p:spPr>
          <a:xfrm>
            <a:off x="7695989" y="4708949"/>
            <a:ext cx="1296035" cy="706755"/>
          </a:xfrm>
          <a:prstGeom prst="rect">
            <a:avLst/>
          </a:prstGeom>
        </p:spPr>
        <p:txBody>
          <a:bodyPr wrap="square">
            <a:spAutoFit/>
          </a:bodyPr>
          <a:lstStyle/>
          <a:p>
            <a:r>
              <a:rPr lang="zh-CN" altLang="en-US" sz="4000" b="1" dirty="0">
                <a:ln w="18415" cmpd="sng">
                  <a:solidFill>
                    <a:schemeClr val="tx1"/>
                  </a:solidFill>
                  <a:prstDash val="solid"/>
                </a:ln>
                <a:solidFill>
                  <a:schemeClr val="bg1"/>
                </a:solidFill>
                <a:effectLst>
                  <a:outerShdw blurRad="63500" dir="3600000" algn="tl" rotWithShape="0">
                    <a:srgbClr val="000000">
                      <a:alpha val="70000"/>
                    </a:srgbClr>
                  </a:outerShdw>
                </a:effectLst>
              </a:rPr>
              <a:t>政府</a:t>
            </a:r>
          </a:p>
        </p:txBody>
      </p:sp>
      <p:sp>
        <p:nvSpPr>
          <p:cNvPr id="17" name="矩形 16"/>
          <p:cNvSpPr/>
          <p:nvPr>
            <p:custDataLst>
              <p:tags r:id="rId10"/>
            </p:custDataLst>
          </p:nvPr>
        </p:nvSpPr>
        <p:spPr>
          <a:xfrm>
            <a:off x="3006515" y="4359064"/>
            <a:ext cx="1296035" cy="706755"/>
          </a:xfrm>
          <a:prstGeom prst="rect">
            <a:avLst/>
          </a:prstGeom>
        </p:spPr>
        <p:txBody>
          <a:bodyPr wrap="square">
            <a:spAutoFit/>
          </a:bodyPr>
          <a:lstStyle/>
          <a:p>
            <a:r>
              <a:rPr lang="zh-CN" altLang="en-US" sz="4000" b="1" dirty="0">
                <a:ln w="18415" cmpd="sng">
                  <a:solidFill>
                    <a:schemeClr val="tx1"/>
                  </a:solidFill>
                  <a:prstDash val="solid"/>
                </a:ln>
                <a:solidFill>
                  <a:schemeClr val="tx1"/>
                </a:solidFill>
                <a:effectLst>
                  <a:outerShdw blurRad="63500" dir="3600000" algn="tl" rotWithShape="0">
                    <a:srgbClr val="000000">
                      <a:alpha val="70000"/>
                    </a:srgbClr>
                  </a:outerShdw>
                </a:effectLst>
              </a:rPr>
              <a:t>社会</a:t>
            </a:r>
          </a:p>
        </p:txBody>
      </p:sp>
      <p:sp>
        <p:nvSpPr>
          <p:cNvPr id="18" name="矩形 17"/>
          <p:cNvSpPr/>
          <p:nvPr>
            <p:custDataLst>
              <p:tags r:id="rId11"/>
            </p:custDataLst>
          </p:nvPr>
        </p:nvSpPr>
        <p:spPr>
          <a:xfrm>
            <a:off x="4404149" y="5288704"/>
            <a:ext cx="1296035" cy="706755"/>
          </a:xfrm>
          <a:prstGeom prst="rect">
            <a:avLst/>
          </a:prstGeom>
        </p:spPr>
        <p:txBody>
          <a:bodyPr wrap="square">
            <a:spAutoFit/>
          </a:bodyPr>
          <a:lstStyle/>
          <a:p>
            <a:r>
              <a:rPr lang="zh-CN" altLang="en-US" sz="4000" b="1" dirty="0">
                <a:ln w="18415" cmpd="sng">
                  <a:solidFill>
                    <a:schemeClr val="tx1"/>
                  </a:solidFill>
                  <a:prstDash val="solid"/>
                </a:ln>
                <a:solidFill>
                  <a:schemeClr val="tx1"/>
                </a:solidFill>
                <a:effectLst>
                  <a:outerShdw blurRad="63500" dir="3600000" algn="tl" rotWithShape="0">
                    <a:srgbClr val="000000">
                      <a:alpha val="70000"/>
                    </a:srgbClr>
                  </a:outerShdw>
                </a:effectLst>
              </a:rPr>
              <a:t>组织</a:t>
            </a:r>
          </a:p>
        </p:txBody>
      </p:sp>
      <p:sp>
        <p:nvSpPr>
          <p:cNvPr id="20" name="文本框 19"/>
          <p:cNvSpPr txBox="1"/>
          <p:nvPr>
            <p:custDataLst>
              <p:tags r:id="rId12"/>
            </p:custDataLst>
          </p:nvPr>
        </p:nvSpPr>
        <p:spPr>
          <a:xfrm>
            <a:off x="841799" y="1106595"/>
            <a:ext cx="4652011" cy="645160"/>
          </a:xfrm>
          <a:prstGeom prst="rect">
            <a:avLst/>
          </a:prstGeom>
          <a:noFill/>
        </p:spPr>
        <p:txBody>
          <a:bodyPr wrap="square" rtlCol="0">
            <a:spAutoFit/>
          </a:bodyPr>
          <a:lstStyle/>
          <a:p>
            <a:r>
              <a:rPr lang="zh-CN" altLang="en-US" sz="2800">
                <a:solidFill>
                  <a:schemeClr val="accent1">
                    <a:lumMod val="50000"/>
                    <a:hueOff val="9600000"/>
                  </a:schemeClr>
                </a:solidFill>
                <a:latin typeface="+mj-lt"/>
                <a:ea typeface="+mj-ea"/>
              </a:rPr>
              <a:t>良好的安全意识</a:t>
            </a:r>
            <a:r>
              <a:rPr lang="zh-CN" altLang="en-US" sz="3600">
                <a:solidFill>
                  <a:schemeClr val="accent1">
                    <a:lumMod val="50000"/>
                    <a:hueOff val="10800000"/>
                  </a:schemeClr>
                </a:solidFill>
                <a:effectLst>
                  <a:outerShdw blurRad="50800" dist="38100" dir="10800000" algn="r" rotWithShape="0">
                    <a:prstClr val="black">
                      <a:alpha val="40000"/>
                    </a:prstClr>
                  </a:outerShdw>
                  <a:reflection blurRad="6350" stA="60000" endA="900" endPos="58000" dir="5400000" sy="-100000" algn="bl" rotWithShape="0"/>
                </a:effectLst>
                <a:latin typeface="+mj-lt"/>
                <a:ea typeface="+mj-ea"/>
              </a:rPr>
              <a:t>确保平安</a:t>
            </a:r>
          </a:p>
        </p:txBody>
      </p:sp>
      <p:sp>
        <p:nvSpPr>
          <p:cNvPr id="21" name="文本框 20"/>
          <p:cNvSpPr txBox="1"/>
          <p:nvPr>
            <p:custDataLst>
              <p:tags r:id="rId13"/>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4" name="图片 3"/>
          <p:cNvPicPr>
            <a:picLocks noChangeAspect="1"/>
          </p:cNvPicPr>
          <p:nvPr>
            <p:custDataLst>
              <p:tags r:id="rId3"/>
            </p:custDataLst>
          </p:nvPr>
        </p:nvPicPr>
        <p:blipFill>
          <a:blip r:embed="rId7" cstate="print"/>
          <a:stretch>
            <a:fillRect/>
          </a:stretch>
        </p:blipFill>
        <p:spPr>
          <a:xfrm>
            <a:off x="630343" y="1116543"/>
            <a:ext cx="9759951" cy="5569120"/>
          </a:xfrm>
          <a:prstGeom prst="rect">
            <a:avLst/>
          </a:prstGeom>
        </p:spPr>
      </p:pic>
      <p:sp>
        <p:nvSpPr>
          <p:cNvPr id="11" name="文本框 10"/>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安全意识的重要性</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4" name="TextBox 3"/>
          <p:cNvSpPr txBox="1"/>
          <p:nvPr>
            <p:custDataLst>
              <p:tags r:id="rId3"/>
            </p:custDataLst>
          </p:nvPr>
        </p:nvSpPr>
        <p:spPr>
          <a:xfrm>
            <a:off x="898817" y="1173886"/>
            <a:ext cx="4733593" cy="706755"/>
          </a:xfrm>
          <a:prstGeom prst="rect">
            <a:avLst/>
          </a:prstGeom>
          <a:noFill/>
        </p:spPr>
        <p:txBody>
          <a:bodyPr wrap="square" rtlCol="0">
            <a:spAutoFit/>
          </a:bodyPr>
          <a:lstStyle/>
          <a:p>
            <a:pPr algn="ctr"/>
            <a:r>
              <a:rPr lang="zh-CN" altLang="en-US" sz="3200" b="1" dirty="0">
                <a:solidFill>
                  <a:schemeClr val="tx1">
                    <a:lumMod val="75000"/>
                  </a:schemeClr>
                </a:solidFill>
              </a:rPr>
              <a:t>学会</a:t>
            </a:r>
            <a:r>
              <a:rPr lang="zh-CN" altLang="en-US" sz="4000" b="1" dirty="0">
                <a:solidFill>
                  <a:schemeClr val="accent1">
                    <a:lumMod val="50000"/>
                  </a:schemeClr>
                </a:solidFill>
                <a:effectLst>
                  <a:reflection blurRad="6350" stA="60000" endA="900" endPos="60000" dist="29997" dir="5400000" sy="-100000" algn="bl" rotWithShape="0"/>
                </a:effectLst>
              </a:rPr>
              <a:t>辨识</a:t>
            </a:r>
            <a:r>
              <a:rPr lang="zh-CN" altLang="en-US" sz="3200" b="1" dirty="0">
                <a:solidFill>
                  <a:schemeClr val="tx1">
                    <a:lumMod val="75000"/>
                  </a:schemeClr>
                </a:solidFill>
              </a:rPr>
              <a:t>危害因素</a:t>
            </a:r>
          </a:p>
        </p:txBody>
      </p:sp>
      <p:sp>
        <p:nvSpPr>
          <p:cNvPr id="8" name="矩形 7"/>
          <p:cNvSpPr/>
          <p:nvPr>
            <p:custDataLst>
              <p:tags r:id="rId4"/>
            </p:custDataLst>
          </p:nvPr>
        </p:nvSpPr>
        <p:spPr>
          <a:xfrm>
            <a:off x="1129323" y="2076861"/>
            <a:ext cx="5541197" cy="299085"/>
          </a:xfrm>
          <a:prstGeom prst="rect">
            <a:avLst/>
          </a:prstGeom>
        </p:spPr>
        <p:txBody>
          <a:bodyPr wrap="square">
            <a:spAutoFit/>
          </a:bodyPr>
          <a:lstStyle/>
          <a:p>
            <a:pPr algn="l"/>
            <a:r>
              <a:rPr lang="en-US" altLang="zh-CN" sz="1350" b="1" dirty="0">
                <a:solidFill>
                  <a:schemeClr val="accent1">
                    <a:lumMod val="50000"/>
                  </a:schemeClr>
                </a:solidFill>
              </a:rPr>
              <a:t>《</a:t>
            </a:r>
            <a:r>
              <a:rPr lang="zh-CN" altLang="en-US" sz="1350" b="1" dirty="0">
                <a:solidFill>
                  <a:schemeClr val="accent1">
                    <a:lumMod val="50000"/>
                  </a:schemeClr>
                </a:solidFill>
              </a:rPr>
              <a:t>企业职工伤亡事故分类标准</a:t>
            </a:r>
            <a:r>
              <a:rPr lang="en-US" altLang="zh-CN" sz="1350" b="1" dirty="0">
                <a:solidFill>
                  <a:schemeClr val="accent1">
                    <a:lumMod val="50000"/>
                  </a:schemeClr>
                </a:solidFill>
              </a:rPr>
              <a:t>》GB 6441-86</a:t>
            </a:r>
            <a:r>
              <a:rPr lang="zh-CN" altLang="en-US" sz="1350" b="1" dirty="0">
                <a:solidFill>
                  <a:schemeClr val="accent1">
                    <a:lumMod val="50000"/>
                  </a:schemeClr>
                </a:solidFill>
              </a:rPr>
              <a:t>列明</a:t>
            </a:r>
            <a:r>
              <a:rPr lang="en-US" altLang="zh-CN" sz="1350" b="1" dirty="0">
                <a:solidFill>
                  <a:schemeClr val="accent1">
                    <a:lumMod val="50000"/>
                  </a:schemeClr>
                </a:solidFill>
              </a:rPr>
              <a:t>20</a:t>
            </a:r>
            <a:r>
              <a:rPr lang="zh-CN" altLang="en-US" sz="1350" b="1" dirty="0">
                <a:solidFill>
                  <a:schemeClr val="accent1">
                    <a:lumMod val="50000"/>
                  </a:schemeClr>
                </a:solidFill>
              </a:rPr>
              <a:t>类事故</a:t>
            </a:r>
          </a:p>
        </p:txBody>
      </p:sp>
      <p:sp>
        <p:nvSpPr>
          <p:cNvPr id="9" name="矩形 8"/>
          <p:cNvSpPr/>
          <p:nvPr>
            <p:custDataLst>
              <p:tags r:id="rId5"/>
            </p:custDataLst>
          </p:nvPr>
        </p:nvSpPr>
        <p:spPr>
          <a:xfrm>
            <a:off x="1256030" y="2863639"/>
            <a:ext cx="8822689" cy="2848610"/>
          </a:xfrm>
          <a:prstGeom prst="rect">
            <a:avLst/>
          </a:prstGeom>
          <a:noFill/>
        </p:spPr>
        <p:txBody>
          <a:bodyPr wrap="square">
            <a:spAutoFit/>
          </a:bodyPr>
          <a:lstStyle/>
          <a:p>
            <a:pPr>
              <a:lnSpc>
                <a:spcPct val="160000"/>
              </a:lnSpc>
            </a:pPr>
            <a:r>
              <a:rPr lang="zh-CN" altLang="en-US" sz="2800" dirty="0">
                <a:solidFill>
                  <a:schemeClr val="tx1"/>
                </a:solidFill>
              </a:rPr>
              <a:t>　   物体打击、车辆伤害、机械伤害、起重伤害、触电、淹溺、灼烫、火灾、高处坠落、坍塌、冒顶片帮、透水、放炮、火药爆炸、瓦斯爆炸、锅炉爆炸、容器爆炸、其它爆炸、中毒和窒息、其它伤害等。</a:t>
            </a:r>
          </a:p>
        </p:txBody>
      </p:sp>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10" name="图片 9"/>
          <p:cNvPicPr>
            <a:picLocks noChangeAspect="1"/>
          </p:cNvPicPr>
          <p:nvPr>
            <p:custDataLst>
              <p:tags r:id="rId3"/>
            </p:custDataLst>
          </p:nvPr>
        </p:nvPicPr>
        <p:blipFill>
          <a:blip r:embed="rId11"/>
          <a:stretch>
            <a:fillRect/>
          </a:stretch>
        </p:blipFill>
        <p:spPr>
          <a:xfrm>
            <a:off x="1" y="2317539"/>
            <a:ext cx="10224135" cy="3602355"/>
          </a:xfrm>
          <a:prstGeom prst="rect">
            <a:avLst/>
          </a:prstGeom>
        </p:spPr>
      </p:pic>
      <p:sp>
        <p:nvSpPr>
          <p:cNvPr id="11" name="矩形 10"/>
          <p:cNvSpPr/>
          <p:nvPr>
            <p:custDataLst>
              <p:tags r:id="rId4"/>
            </p:custDataLst>
          </p:nvPr>
        </p:nvSpPr>
        <p:spPr>
          <a:xfrm>
            <a:off x="6464936" y="2303568"/>
            <a:ext cx="3369945" cy="1308735"/>
          </a:xfrm>
          <a:prstGeom prst="rect">
            <a:avLst/>
          </a:prstGeom>
        </p:spPr>
        <p:txBody>
          <a:bodyPr wrap="square">
            <a:normAutofit/>
          </a:bodyPr>
          <a:lstStyle/>
          <a:p>
            <a:pPr>
              <a:lnSpc>
                <a:spcPct val="110000"/>
              </a:lnSpc>
            </a:pPr>
            <a:r>
              <a:rPr lang="zh-CN" altLang="en-US" sz="2400" dirty="0">
                <a:solidFill>
                  <a:schemeClr val="tx1"/>
                </a:solidFill>
              </a:rPr>
              <a:t>即医术最高明的医生并不是擅长治病的人</a:t>
            </a:r>
            <a:r>
              <a:rPr lang="en-US" altLang="zh-CN" sz="2400" dirty="0">
                <a:solidFill>
                  <a:schemeClr val="tx1"/>
                </a:solidFill>
              </a:rPr>
              <a:t>,</a:t>
            </a:r>
            <a:r>
              <a:rPr lang="zh-CN" altLang="en-US" sz="2400" dirty="0">
                <a:solidFill>
                  <a:schemeClr val="tx1"/>
                </a:solidFill>
              </a:rPr>
              <a:t>而是能够预防疾病的人。</a:t>
            </a:r>
          </a:p>
        </p:txBody>
      </p:sp>
      <p:sp>
        <p:nvSpPr>
          <p:cNvPr id="13" name="矩形 12"/>
          <p:cNvSpPr/>
          <p:nvPr>
            <p:custDataLst>
              <p:tags r:id="rId5"/>
            </p:custDataLst>
          </p:nvPr>
        </p:nvSpPr>
        <p:spPr>
          <a:xfrm>
            <a:off x="127609" y="1732417"/>
            <a:ext cx="7915910" cy="583565"/>
          </a:xfrm>
          <a:prstGeom prst="rect">
            <a:avLst/>
          </a:prstGeom>
        </p:spPr>
        <p:txBody>
          <a:bodyPr wrap="none">
            <a:spAutoFit/>
          </a:bodyPr>
          <a:lstStyle/>
          <a:p>
            <a:r>
              <a:rPr lang="en-US" sz="3200" b="1" dirty="0">
                <a:solidFill>
                  <a:schemeClr val="tx1"/>
                </a:solidFill>
              </a:rPr>
              <a:t>“</a:t>
            </a:r>
            <a:r>
              <a:rPr lang="zh-CN" altLang="en-US" sz="3200" b="1" dirty="0">
                <a:solidFill>
                  <a:schemeClr val="tx1"/>
                </a:solidFill>
              </a:rPr>
              <a:t>上医治未病，中医治欲病，下医治已病。</a:t>
            </a:r>
            <a:r>
              <a:rPr lang="en-US" sz="3200" b="1" dirty="0">
                <a:solidFill>
                  <a:schemeClr val="tx1"/>
                </a:solidFill>
              </a:rPr>
              <a:t>”</a:t>
            </a:r>
          </a:p>
        </p:txBody>
      </p:sp>
      <p:sp>
        <p:nvSpPr>
          <p:cNvPr id="15" name="文本框 14"/>
          <p:cNvSpPr txBox="1"/>
          <p:nvPr>
            <p:custDataLst>
              <p:tags r:id="rId6"/>
            </p:custDataLst>
          </p:nvPr>
        </p:nvSpPr>
        <p:spPr>
          <a:xfrm>
            <a:off x="311150" y="1162474"/>
            <a:ext cx="4451351" cy="460375"/>
          </a:xfrm>
          <a:prstGeom prst="rect">
            <a:avLst/>
          </a:prstGeom>
          <a:noFill/>
        </p:spPr>
        <p:txBody>
          <a:bodyPr wrap="square" rtlCol="0">
            <a:spAutoFit/>
          </a:bodyPr>
          <a:lstStyle/>
          <a:p>
            <a:r>
              <a:rPr lang="zh-CN" altLang="zh-CN" sz="2400" b="1" dirty="0">
                <a:solidFill>
                  <a:schemeClr val="bg1">
                    <a:lumMod val="25000"/>
                  </a:schemeClr>
                </a:solidFill>
                <a:sym typeface="+mn-ea"/>
              </a:rPr>
              <a:t>中医有三种境界</a:t>
            </a:r>
          </a:p>
        </p:txBody>
      </p:sp>
      <p:sp>
        <p:nvSpPr>
          <p:cNvPr id="16" name="文本框 15"/>
          <p:cNvSpPr txBox="1"/>
          <p:nvPr>
            <p:custDataLst>
              <p:tags r:id="rId7"/>
            </p:custDataLst>
          </p:nvPr>
        </p:nvSpPr>
        <p:spPr>
          <a:xfrm>
            <a:off x="127635" y="5783368"/>
            <a:ext cx="9862820" cy="1014730"/>
          </a:xfrm>
          <a:prstGeom prst="rect">
            <a:avLst/>
          </a:prstGeom>
          <a:noFill/>
        </p:spPr>
        <p:txBody>
          <a:bodyPr wrap="square" rtlCol="0">
            <a:normAutofit/>
          </a:bodyPr>
          <a:lstStyle/>
          <a:p>
            <a:pPr fontAlgn="auto">
              <a:lnSpc>
                <a:spcPct val="150000"/>
              </a:lnSpc>
            </a:pPr>
            <a:r>
              <a:rPr lang="en-US" altLang="zh-CN" sz="2000" b="1" dirty="0">
                <a:solidFill>
                  <a:schemeClr val="tx1"/>
                </a:solidFill>
                <a:sym typeface="+mn-ea"/>
              </a:rPr>
              <a:t>       </a:t>
            </a:r>
            <a:r>
              <a:rPr lang="zh-CN" altLang="zh-CN" sz="2000" b="1" dirty="0">
                <a:solidFill>
                  <a:schemeClr val="tx1"/>
                </a:solidFill>
                <a:sym typeface="+mn-ea"/>
              </a:rPr>
              <a:t>就安全工作来讲，事故预防是第一位的。事前百分之一的预防，胜过事后百分之九十九的整改。祸患常积于忽微，放过隐患，必有后患。</a:t>
            </a:r>
          </a:p>
        </p:txBody>
      </p:sp>
      <p:sp>
        <p:nvSpPr>
          <p:cNvPr id="17" name="文本框 16"/>
          <p:cNvSpPr txBox="1"/>
          <p:nvPr>
            <p:custDataLst>
              <p:tags r:id="rId8"/>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4" name="图片 3"/>
          <p:cNvPicPr>
            <a:picLocks noChangeAspect="1"/>
          </p:cNvPicPr>
          <p:nvPr>
            <p:custDataLst>
              <p:tags r:id="rId3"/>
            </p:custDataLst>
          </p:nvPr>
        </p:nvPicPr>
        <p:blipFill>
          <a:blip r:embed="rId13" cstate="print"/>
          <a:stretch>
            <a:fillRect/>
          </a:stretch>
        </p:blipFill>
        <p:spPr>
          <a:xfrm>
            <a:off x="1883214" y="1031029"/>
            <a:ext cx="7016751" cy="3167380"/>
          </a:xfrm>
          <a:prstGeom prst="rect">
            <a:avLst/>
          </a:prstGeom>
        </p:spPr>
      </p:pic>
      <p:pic>
        <p:nvPicPr>
          <p:cNvPr id="8" name="图片 7"/>
          <p:cNvPicPr>
            <a:picLocks noChangeAspect="1"/>
          </p:cNvPicPr>
          <p:nvPr>
            <p:custDataLst>
              <p:tags r:id="rId4"/>
            </p:custDataLst>
          </p:nvPr>
        </p:nvPicPr>
        <p:blipFill>
          <a:blip r:embed="rId14" cstate="print"/>
          <a:stretch>
            <a:fillRect/>
          </a:stretch>
        </p:blipFill>
        <p:spPr>
          <a:xfrm>
            <a:off x="1883214" y="4198410"/>
            <a:ext cx="7016751" cy="2552065"/>
          </a:xfrm>
          <a:prstGeom prst="rect">
            <a:avLst/>
          </a:prstGeom>
        </p:spPr>
      </p:pic>
      <p:pic>
        <p:nvPicPr>
          <p:cNvPr id="9" name="图片 8"/>
          <p:cNvPicPr>
            <a:picLocks noChangeAspect="1"/>
          </p:cNvPicPr>
          <p:nvPr>
            <p:custDataLst>
              <p:tags r:id="rId5"/>
            </p:custDataLst>
          </p:nvPr>
        </p:nvPicPr>
        <p:blipFill>
          <a:blip r:embed="rId15" cstate="print"/>
          <a:stretch>
            <a:fillRect/>
          </a:stretch>
        </p:blipFill>
        <p:spPr>
          <a:xfrm>
            <a:off x="4933119" y="2962064"/>
            <a:ext cx="2171700" cy="371475"/>
          </a:xfrm>
          <a:prstGeom prst="rect">
            <a:avLst/>
          </a:prstGeom>
        </p:spPr>
      </p:pic>
      <p:sp>
        <p:nvSpPr>
          <p:cNvPr id="10" name="TextBox 3"/>
          <p:cNvSpPr txBox="1"/>
          <p:nvPr>
            <p:custDataLst>
              <p:tags r:id="rId6"/>
            </p:custDataLst>
          </p:nvPr>
        </p:nvSpPr>
        <p:spPr>
          <a:xfrm>
            <a:off x="2125785" y="3832015"/>
            <a:ext cx="6642735" cy="645160"/>
          </a:xfrm>
          <a:prstGeom prst="rect">
            <a:avLst/>
          </a:prstGeom>
          <a:noFill/>
        </p:spPr>
        <p:txBody>
          <a:bodyPr wrap="square" rtlCol="0">
            <a:spAutoFit/>
          </a:bodyPr>
          <a:lstStyle/>
          <a:p>
            <a:r>
              <a:rPr lang="zh-CN" altLang="en-US" sz="3600" b="1" dirty="0">
                <a:solidFill>
                  <a:schemeClr val="bg1">
                    <a:lumMod val="85000"/>
                  </a:schemeClr>
                </a:solidFill>
              </a:rPr>
              <a:t>意识不到危险，才是最大的危险</a:t>
            </a:r>
          </a:p>
        </p:txBody>
      </p:sp>
      <p:sp>
        <p:nvSpPr>
          <p:cNvPr id="11" name="矩形 10"/>
          <p:cNvSpPr/>
          <p:nvPr>
            <p:custDataLst>
              <p:tags r:id="rId7"/>
            </p:custDataLst>
          </p:nvPr>
        </p:nvSpPr>
        <p:spPr>
          <a:xfrm rot="2444602">
            <a:off x="6778590" y="2084494"/>
            <a:ext cx="3583940" cy="69405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800" b="1">
                <a:solidFill>
                  <a:schemeClr val="tx1"/>
                </a:solidFill>
              </a:rPr>
              <a:t>永不沉没的巨轮</a:t>
            </a:r>
          </a:p>
        </p:txBody>
      </p:sp>
      <p:sp>
        <p:nvSpPr>
          <p:cNvPr id="13" name="矩形 12"/>
          <p:cNvSpPr/>
          <p:nvPr>
            <p:custDataLst>
              <p:tags r:id="rId8"/>
            </p:custDataLst>
          </p:nvPr>
        </p:nvSpPr>
        <p:spPr>
          <a:xfrm rot="2534457">
            <a:off x="556698" y="5251239"/>
            <a:ext cx="3440431" cy="79629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800" b="1" dirty="0">
                <a:solidFill>
                  <a:schemeClr val="tx1"/>
                </a:solidFill>
              </a:rPr>
              <a:t>最安全的高铁</a:t>
            </a:r>
          </a:p>
        </p:txBody>
      </p:sp>
      <p:sp>
        <p:nvSpPr>
          <p:cNvPr id="15" name="文本框 14"/>
          <p:cNvSpPr txBox="1"/>
          <p:nvPr>
            <p:custDataLst>
              <p:tags r:id="rId9"/>
            </p:custDataLst>
          </p:nvPr>
        </p:nvSpPr>
        <p:spPr>
          <a:xfrm>
            <a:off x="408109" y="1031028"/>
            <a:ext cx="1475105" cy="3489325"/>
          </a:xfrm>
          <a:prstGeom prst="rect">
            <a:avLst/>
          </a:prstGeom>
          <a:noFill/>
        </p:spPr>
        <p:txBody>
          <a:bodyPr vert="eaVert" wrap="square" rtlCol="0">
            <a:spAutoFit/>
          </a:bodyPr>
          <a:lstStyle/>
          <a:p>
            <a:r>
              <a:rPr lang="zh-CN" altLang="en-US" sz="3600" dirty="0">
                <a:solidFill>
                  <a:schemeClr val="tx1"/>
                </a:solidFill>
              </a:rPr>
              <a:t>打破</a:t>
            </a:r>
            <a:r>
              <a:rPr lang="zh-CN" altLang="en-US" sz="4400" dirty="0">
                <a:solidFill>
                  <a:schemeClr val="accent1">
                    <a:lumMod val="50000"/>
                  </a:schemeClr>
                </a:solidFill>
              </a:rPr>
              <a:t>固有思维</a:t>
            </a:r>
          </a:p>
          <a:p>
            <a:r>
              <a:rPr lang="zh-CN" altLang="en-US" sz="4000" dirty="0">
                <a:solidFill>
                  <a:schemeClr val="tx1"/>
                </a:solidFill>
              </a:rPr>
              <a:t>束缚</a:t>
            </a:r>
          </a:p>
        </p:txBody>
      </p:sp>
      <p:sp>
        <p:nvSpPr>
          <p:cNvPr id="17" name="文本框 16"/>
          <p:cNvSpPr txBox="1"/>
          <p:nvPr>
            <p:custDataLst>
              <p:tags r:id="rId10"/>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2"/>
            </p:custDataLst>
          </p:nvPr>
        </p:nvSpPr>
        <p:spPr>
          <a:xfrm>
            <a:off x="1242447" y="200305"/>
            <a:ext cx="4419600"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什么是安全生产月</a:t>
            </a:r>
          </a:p>
        </p:txBody>
      </p:sp>
      <p:sp>
        <p:nvSpPr>
          <p:cNvPr id="15" name="矩形 14"/>
          <p:cNvSpPr/>
          <p:nvPr>
            <p:custDataLst>
              <p:tags r:id="rId3"/>
            </p:custDataLst>
          </p:nvPr>
        </p:nvSpPr>
        <p:spPr>
          <a:xfrm>
            <a:off x="961145" y="1108422"/>
            <a:ext cx="5559720" cy="5169535"/>
          </a:xfrm>
          <a:prstGeom prst="rect">
            <a:avLst/>
          </a:prstGeom>
        </p:spPr>
        <p:txBody>
          <a:bodyPr wrap="square">
            <a:norm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zh-CN" sz="2000" b="1" dirty="0">
                <a:solidFill>
                  <a:schemeClr val="tx1">
                    <a:lumMod val="75000"/>
                    <a:lumOff val="25000"/>
                  </a:schemeClr>
                </a:solidFill>
              </a:rPr>
              <a:t>为了提高国民安全生产意识和安全生产水平，普及安全生产知识，保护国民免受不必要的伤害。经国务院批准，由国家经委、国家建委、国防工办、国务院财贸小组、国家农委、公安部、卫生部、国家劳动总局、全国总工会和中央广播事业局等十个部门共同作出决定，于</a:t>
            </a:r>
            <a:r>
              <a:rPr lang="en-US" altLang="zh-CN" sz="2000" b="1" dirty="0">
                <a:solidFill>
                  <a:schemeClr val="tx1">
                    <a:lumMod val="75000"/>
                    <a:lumOff val="25000"/>
                  </a:schemeClr>
                </a:solidFill>
              </a:rPr>
              <a:t>1980</a:t>
            </a:r>
            <a:r>
              <a:rPr lang="zh-CN" altLang="zh-CN" sz="2000" b="1" dirty="0">
                <a:solidFill>
                  <a:schemeClr val="tx1">
                    <a:lumMod val="75000"/>
                    <a:lumOff val="25000"/>
                  </a:schemeClr>
                </a:solidFill>
              </a:rPr>
              <a:t>年</a:t>
            </a:r>
            <a:r>
              <a:rPr lang="en-US" altLang="zh-CN" sz="2000" b="1" dirty="0">
                <a:solidFill>
                  <a:schemeClr val="tx1">
                    <a:lumMod val="75000"/>
                    <a:lumOff val="25000"/>
                  </a:schemeClr>
                </a:solidFill>
              </a:rPr>
              <a:t>5</a:t>
            </a:r>
            <a:r>
              <a:rPr lang="zh-CN" altLang="zh-CN" sz="2000" b="1" dirty="0">
                <a:solidFill>
                  <a:schemeClr val="tx1">
                    <a:lumMod val="75000"/>
                    <a:lumOff val="25000"/>
                  </a:schemeClr>
                </a:solidFill>
              </a:rPr>
              <a:t>月在全国开展安全周活动，并确定今后每年</a:t>
            </a:r>
            <a:r>
              <a:rPr lang="en-US" altLang="zh-CN" sz="2000" b="1" dirty="0">
                <a:solidFill>
                  <a:schemeClr val="tx1">
                    <a:lumMod val="75000"/>
                    <a:lumOff val="25000"/>
                  </a:schemeClr>
                </a:solidFill>
              </a:rPr>
              <a:t>5</a:t>
            </a:r>
            <a:r>
              <a:rPr lang="zh-CN" altLang="zh-CN" sz="2000" b="1" dirty="0">
                <a:solidFill>
                  <a:schemeClr val="tx1">
                    <a:lumMod val="75000"/>
                    <a:lumOff val="25000"/>
                  </a:schemeClr>
                </a:solidFill>
              </a:rPr>
              <a:t>月都开展安全周活动，使之经常化、制度化。后来由安全生产周扩展到安全生产月，并确定每个安全生产月的主题，目的就是安全做好安全宣传和教育活动，提高生产作业的安全。</a:t>
            </a:r>
          </a:p>
        </p:txBody>
      </p:sp>
      <p:pic>
        <p:nvPicPr>
          <p:cNvPr id="3" name="图片 2"/>
          <p:cNvPicPr>
            <a:picLocks noChangeAspect="1"/>
          </p:cNvPicPr>
          <p:nvPr>
            <p:custDataLst>
              <p:tags r:id="rId4"/>
            </p:custDataLst>
          </p:nvPr>
        </p:nvPicPr>
        <p:blipFill>
          <a:blip r:embed="rId7"/>
          <a:stretch>
            <a:fillRect/>
          </a:stretch>
        </p:blipFill>
        <p:spPr>
          <a:xfrm>
            <a:off x="7250073" y="880556"/>
            <a:ext cx="3699480" cy="55581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42" presetClass="entr" presetSubtype="0" fill="hold" grpId="0" nodeType="withEffect">
                                  <p:stCondLst>
                                    <p:cond delay="0"/>
                                  </p:stCondLst>
                                  <p:iterate type="lt">
                                    <p:tmPct val="1554"/>
                                  </p:iterate>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1003935" y="1253280"/>
            <a:ext cx="5571792" cy="706755"/>
          </a:xfrm>
          <a:prstGeom prst="rect">
            <a:avLst/>
          </a:prstGeom>
          <a:noFill/>
        </p:spPr>
        <p:txBody>
          <a:bodyPr wrap="square" rtlCol="0">
            <a:spAutoFit/>
          </a:bodyPr>
          <a:lstStyle/>
          <a:p>
            <a:r>
              <a:rPr lang="zh-CN" altLang="en-US" sz="4000" dirty="0">
                <a:solidFill>
                  <a:schemeClr val="accent1">
                    <a:lumMod val="50000"/>
                  </a:schemeClr>
                </a:solidFill>
                <a:sym typeface="+mn-ea"/>
              </a:rPr>
              <a:t>麻痹大意，事故亲戚</a:t>
            </a:r>
          </a:p>
        </p:txBody>
      </p:sp>
      <p:sp>
        <p:nvSpPr>
          <p:cNvPr id="9" name="Rectangle 3"/>
          <p:cNvSpPr txBox="1">
            <a:spLocks noChangeArrowheads="1"/>
          </p:cNvSpPr>
          <p:nvPr>
            <p:custDataLst>
              <p:tags r:id="rId3"/>
            </p:custDataLst>
          </p:nvPr>
        </p:nvSpPr>
        <p:spPr>
          <a:xfrm>
            <a:off x="853440" y="2527724"/>
            <a:ext cx="9821333" cy="3870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a:solidFill>
                  <a:schemeClr val="tx1"/>
                </a:solidFill>
              </a:rPr>
              <a:t>有一种心理叫</a:t>
            </a:r>
            <a:r>
              <a:rPr lang="zh-CN" altLang="en-US">
                <a:solidFill>
                  <a:schemeClr val="accent1">
                    <a:lumMod val="50000"/>
                    <a:hueOff val="8400000"/>
                  </a:schemeClr>
                </a:solidFill>
              </a:rPr>
              <a:t>粗心</a:t>
            </a:r>
            <a:r>
              <a:rPr lang="zh-CN" altLang="en-US">
                <a:solidFill>
                  <a:schemeClr val="tx1"/>
                </a:solidFill>
              </a:rPr>
              <a:t>，有一种状态叫</a:t>
            </a:r>
            <a:r>
              <a:rPr lang="zh-CN" altLang="en-US">
                <a:solidFill>
                  <a:schemeClr val="accent1">
                    <a:lumMod val="50000"/>
                    <a:hueOff val="8400000"/>
                  </a:schemeClr>
                </a:solidFill>
              </a:rPr>
              <a:t>大意</a:t>
            </a:r>
            <a:r>
              <a:rPr lang="zh-CN" altLang="en-US">
                <a:solidFill>
                  <a:schemeClr val="tx1"/>
                </a:solidFill>
              </a:rPr>
              <a:t>，有一种病症叫</a:t>
            </a:r>
            <a:r>
              <a:rPr lang="zh-CN" altLang="en-US">
                <a:solidFill>
                  <a:schemeClr val="accent1">
                    <a:lumMod val="50000"/>
                    <a:hueOff val="8400000"/>
                  </a:schemeClr>
                </a:solidFill>
              </a:rPr>
              <a:t>麻痹</a:t>
            </a:r>
            <a:r>
              <a:rPr lang="zh-CN" altLang="en-US">
                <a:solidFill>
                  <a:schemeClr val="tx1"/>
                </a:solidFill>
              </a:rPr>
              <a:t>。</a:t>
            </a:r>
          </a:p>
          <a:p>
            <a:pPr>
              <a:lnSpc>
                <a:spcPct val="120000"/>
              </a:lnSpc>
            </a:pPr>
            <a:r>
              <a:rPr lang="zh-CN" altLang="en-US">
                <a:solidFill>
                  <a:schemeClr val="tx1"/>
                </a:solidFill>
              </a:rPr>
              <a:t>俗语说“</a:t>
            </a:r>
            <a:r>
              <a:rPr lang="zh-CN" altLang="en-US">
                <a:solidFill>
                  <a:schemeClr val="accent1">
                    <a:lumMod val="50000"/>
                    <a:hueOff val="9600000"/>
                  </a:schemeClr>
                </a:solidFill>
              </a:rPr>
              <a:t>淹死会水的，打死会拳的</a:t>
            </a:r>
            <a:r>
              <a:rPr lang="en-US" altLang="zh-CN">
                <a:solidFill>
                  <a:schemeClr val="tx1"/>
                </a:solidFill>
              </a:rPr>
              <a:t>”</a:t>
            </a:r>
            <a:r>
              <a:rPr lang="zh-CN" altLang="en-US">
                <a:solidFill>
                  <a:schemeClr val="tx1"/>
                </a:solidFill>
              </a:rPr>
              <a:t>。</a:t>
            </a:r>
          </a:p>
          <a:p>
            <a:pPr>
              <a:lnSpc>
                <a:spcPct val="120000"/>
              </a:lnSpc>
            </a:pPr>
            <a:r>
              <a:rPr lang="zh-CN" altLang="en-US">
                <a:solidFill>
                  <a:schemeClr val="tx1"/>
                </a:solidFill>
              </a:rPr>
              <a:t>如果注意到</a:t>
            </a:r>
            <a:r>
              <a:rPr lang="en-US" altLang="zh-CN">
                <a:solidFill>
                  <a:schemeClr val="tx1"/>
                </a:solidFill>
              </a:rPr>
              <a:t>99%</a:t>
            </a:r>
            <a:r>
              <a:rPr lang="zh-CN" altLang="en-US">
                <a:solidFill>
                  <a:schemeClr val="tx1"/>
                </a:solidFill>
              </a:rPr>
              <a:t>的细节，而放过了</a:t>
            </a:r>
            <a:r>
              <a:rPr lang="en-US" altLang="zh-CN">
                <a:solidFill>
                  <a:schemeClr val="tx1"/>
                </a:solidFill>
              </a:rPr>
              <a:t>1%</a:t>
            </a:r>
            <a:r>
              <a:rPr lang="zh-CN" altLang="en-US">
                <a:solidFill>
                  <a:schemeClr val="tx1"/>
                </a:solidFill>
              </a:rPr>
              <a:t>，事故就有可能产生。也就是我们所说的“</a:t>
            </a:r>
            <a:r>
              <a:rPr lang="zh-CN" altLang="en-US">
                <a:solidFill>
                  <a:schemeClr val="accent1">
                    <a:lumMod val="50000"/>
                    <a:hueOff val="10800000"/>
                  </a:schemeClr>
                </a:solidFill>
              </a:rPr>
              <a:t>不怕一万，只怕万一</a:t>
            </a:r>
            <a:r>
              <a:rPr lang="zh-CN" altLang="en-US">
                <a:solidFill>
                  <a:schemeClr val="tx1"/>
                </a:solidFill>
              </a:rPr>
              <a:t>”。</a:t>
            </a:r>
          </a:p>
          <a:p>
            <a:pPr marL="0" indent="0">
              <a:buNone/>
            </a:pPr>
            <a:endParaRPr lang="zh-CN" altLang="en-US" dirty="0">
              <a:solidFill>
                <a:schemeClr val="tx1"/>
              </a:solidFill>
            </a:endParaRPr>
          </a:p>
        </p:txBody>
      </p:sp>
      <p:sp>
        <p:nvSpPr>
          <p:cNvPr id="13" name="文本框 12"/>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8" name="文本框 7"/>
          <p:cNvSpPr txBox="1"/>
          <p:nvPr>
            <p:custDataLst>
              <p:tags r:id="rId3"/>
            </p:custDataLst>
          </p:nvPr>
        </p:nvSpPr>
        <p:spPr>
          <a:xfrm>
            <a:off x="636271" y="1334559"/>
            <a:ext cx="9767515" cy="706755"/>
          </a:xfrm>
          <a:prstGeom prst="rect">
            <a:avLst/>
          </a:prstGeom>
          <a:noFill/>
        </p:spPr>
        <p:txBody>
          <a:bodyPr wrap="square" rtlCol="0">
            <a:spAutoFit/>
          </a:bodyPr>
          <a:lstStyle/>
          <a:p>
            <a:r>
              <a:rPr lang="zh-CN" altLang="en-US" sz="4000" dirty="0">
                <a:solidFill>
                  <a:schemeClr val="accent1">
                    <a:lumMod val="50000"/>
                  </a:schemeClr>
                </a:solidFill>
                <a:sym typeface="+mn-ea"/>
              </a:rPr>
              <a:t>如何来医冶粗心大意这个毛病呢？</a:t>
            </a:r>
          </a:p>
        </p:txBody>
      </p:sp>
      <p:sp>
        <p:nvSpPr>
          <p:cNvPr id="4" name="Rectangle 3"/>
          <p:cNvSpPr txBox="1">
            <a:spLocks noChangeArrowheads="1"/>
          </p:cNvSpPr>
          <p:nvPr>
            <p:custDataLst>
              <p:tags r:id="rId4"/>
            </p:custDataLst>
          </p:nvPr>
        </p:nvSpPr>
        <p:spPr>
          <a:xfrm>
            <a:off x="635635" y="2335954"/>
            <a:ext cx="9768205" cy="40582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zh-CN" altLang="en-US">
                <a:solidFill>
                  <a:schemeClr val="tx1"/>
                </a:solidFill>
              </a:rPr>
              <a:t>第一、树立</a:t>
            </a:r>
            <a:r>
              <a:rPr lang="zh-CN" altLang="en-US" b="1">
                <a:solidFill>
                  <a:schemeClr val="accent1">
                    <a:lumMod val="50000"/>
                    <a:hueOff val="9600000"/>
                  </a:schemeClr>
                </a:solidFill>
              </a:rPr>
              <a:t>严谨认真</a:t>
            </a:r>
            <a:r>
              <a:rPr lang="zh-CN" altLang="en-US">
                <a:solidFill>
                  <a:schemeClr val="tx1"/>
                </a:solidFill>
              </a:rPr>
              <a:t>的工作作风，不放过任何一个细节。</a:t>
            </a:r>
          </a:p>
          <a:p>
            <a:pPr>
              <a:lnSpc>
                <a:spcPct val="110000"/>
              </a:lnSpc>
            </a:pPr>
            <a:r>
              <a:rPr lang="zh-CN" altLang="en-US">
                <a:solidFill>
                  <a:schemeClr val="tx1"/>
                </a:solidFill>
              </a:rPr>
              <a:t>第二、给自己添加压力，时刻</a:t>
            </a:r>
            <a:r>
              <a:rPr lang="zh-CN" altLang="en-US">
                <a:solidFill>
                  <a:schemeClr val="accent1">
                    <a:lumMod val="50000"/>
                    <a:hueOff val="10800000"/>
                  </a:schemeClr>
                </a:solidFill>
              </a:rPr>
              <a:t>保持清醒</a:t>
            </a:r>
            <a:r>
              <a:rPr lang="zh-CN" altLang="en-US">
                <a:solidFill>
                  <a:schemeClr val="tx1"/>
                </a:solidFill>
              </a:rPr>
              <a:t>的状态。</a:t>
            </a:r>
          </a:p>
          <a:p>
            <a:pPr>
              <a:lnSpc>
                <a:spcPct val="110000"/>
              </a:lnSpc>
            </a:pPr>
            <a:r>
              <a:rPr lang="zh-CN" altLang="en-US">
                <a:solidFill>
                  <a:schemeClr val="tx1"/>
                </a:solidFill>
              </a:rPr>
              <a:t>第三、无论顺逆境，平地还是险境，都</a:t>
            </a:r>
            <a:r>
              <a:rPr lang="zh-CN" altLang="en-US">
                <a:solidFill>
                  <a:schemeClr val="accent1">
                    <a:lumMod val="50000"/>
                    <a:hueOff val="12000000"/>
                  </a:schemeClr>
                </a:solidFill>
              </a:rPr>
              <a:t>不放松警惕</a:t>
            </a:r>
            <a:r>
              <a:rPr lang="zh-CN" altLang="en-US">
                <a:solidFill>
                  <a:schemeClr val="tx1"/>
                </a:solidFill>
              </a:rPr>
              <a:t>。</a:t>
            </a:r>
          </a:p>
          <a:p>
            <a:pPr>
              <a:lnSpc>
                <a:spcPct val="110000"/>
              </a:lnSpc>
            </a:pPr>
            <a:r>
              <a:rPr lang="zh-CN" altLang="en-US">
                <a:solidFill>
                  <a:schemeClr val="tx1"/>
                </a:solidFill>
              </a:rPr>
              <a:t>小心驶得万年船。</a:t>
            </a:r>
            <a:r>
              <a:rPr lang="zh-CN" altLang="en-US" b="1">
                <a:solidFill>
                  <a:schemeClr val="tx1"/>
                </a:solidFill>
                <a:effectLst>
                  <a:reflection blurRad="6350" stA="60000" endA="900" endPos="60000" dist="29997" dir="5400000" sy="-100000" algn="bl" rotWithShape="0"/>
                </a:effectLst>
              </a:rPr>
              <a:t>居安思危</a:t>
            </a:r>
            <a:r>
              <a:rPr lang="zh-CN" altLang="en-US">
                <a:solidFill>
                  <a:schemeClr val="tx1"/>
                </a:solidFill>
              </a:rPr>
              <a:t>，时时留心，才能处处顺心。</a:t>
            </a:r>
            <a:endParaRPr lang="zh-CN" altLang="en-US" dirty="0">
              <a:solidFill>
                <a:schemeClr val="tx1"/>
              </a:solidFill>
            </a:endParaRP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082675"/>
            <a:ext cx="9683750" cy="1524000"/>
          </a:xfrm>
          <a:prstGeom prst="rect">
            <a:avLst/>
          </a:prstGeom>
        </p:spPr>
        <p:txBody>
          <a:bodyPr vert="horz" lIns="90170" tIns="46990" rIns="90170" bIns="46990" rtlCol="0" anchor="ctr" anchorCtr="0">
            <a:normAutofit fontScale="9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800" dirty="0">
                <a:solidFill>
                  <a:schemeClr val="tx1"/>
                </a:solidFill>
              </a:rPr>
              <a:t>只要上岗，集中思想；工作再忙，安全勿忘。</a:t>
            </a:r>
            <a:br>
              <a:rPr lang="zh-CN" altLang="en-US" sz="3800" dirty="0">
                <a:solidFill>
                  <a:schemeClr val="tx1"/>
                </a:solidFill>
              </a:rPr>
            </a:br>
            <a:r>
              <a:rPr lang="zh-CN" altLang="en-US" sz="3800" dirty="0">
                <a:solidFill>
                  <a:schemeClr val="tx1"/>
                </a:solidFill>
              </a:rPr>
              <a:t>                     </a:t>
            </a:r>
            <a:r>
              <a:rPr lang="en-US" altLang="zh-CN" sz="3800" dirty="0">
                <a:solidFill>
                  <a:schemeClr val="tx1"/>
                </a:solidFill>
              </a:rPr>
              <a:t>—</a:t>
            </a:r>
            <a:r>
              <a:rPr lang="zh-CN" altLang="en-US" sz="3800" dirty="0">
                <a:solidFill>
                  <a:schemeClr val="tx1"/>
                </a:solidFill>
              </a:rPr>
              <a:t>态度好才是真的好</a:t>
            </a:r>
          </a:p>
        </p:txBody>
      </p:sp>
      <p:sp>
        <p:nvSpPr>
          <p:cNvPr id="8" name="Rectangle 3"/>
          <p:cNvSpPr txBox="1">
            <a:spLocks noChangeArrowheads="1"/>
          </p:cNvSpPr>
          <p:nvPr>
            <p:custDataLst>
              <p:tags r:id="rId4"/>
            </p:custDataLst>
          </p:nvPr>
        </p:nvSpPr>
        <p:spPr>
          <a:xfrm>
            <a:off x="461170" y="2725840"/>
            <a:ext cx="9577071" cy="4081145"/>
          </a:xfrm>
          <a:prstGeom prst="rect">
            <a:avLst/>
          </a:prstGeom>
        </p:spPr>
        <p:txBody>
          <a:bodyPr wrap="square">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2600" dirty="0">
                <a:solidFill>
                  <a:schemeClr val="tx1"/>
                </a:solidFill>
              </a:rPr>
              <a:t>设备好不如态度好，态度好才是真的好。</a:t>
            </a:r>
          </a:p>
          <a:p>
            <a:pPr>
              <a:lnSpc>
                <a:spcPct val="130000"/>
              </a:lnSpc>
            </a:pPr>
            <a:r>
              <a:rPr lang="zh-CN" altLang="en-US" sz="2600" dirty="0">
                <a:solidFill>
                  <a:schemeClr val="tx1"/>
                </a:solidFill>
              </a:rPr>
              <a:t>只要上岗，思想集中；工作再忙，安全勿忘。</a:t>
            </a:r>
          </a:p>
          <a:p>
            <a:pPr>
              <a:lnSpc>
                <a:spcPct val="130000"/>
              </a:lnSpc>
            </a:pPr>
            <a:r>
              <a:rPr lang="zh-CN" altLang="en-US" sz="2600" dirty="0">
                <a:solidFill>
                  <a:schemeClr val="tx1"/>
                </a:solidFill>
              </a:rPr>
              <a:t>做好准备，熟悉</a:t>
            </a:r>
            <a:r>
              <a:rPr lang="zh-CN" altLang="en-US" sz="2600" b="1" dirty="0">
                <a:solidFill>
                  <a:schemeClr val="accent1">
                    <a:lumMod val="50000"/>
                  </a:schemeClr>
                </a:solidFill>
              </a:rPr>
              <a:t>预案</a:t>
            </a:r>
            <a:r>
              <a:rPr lang="zh-CN" altLang="en-US" sz="2600" dirty="0">
                <a:solidFill>
                  <a:schemeClr val="tx1"/>
                </a:solidFill>
              </a:rPr>
              <a:t>，避免手忙脚乱。</a:t>
            </a:r>
          </a:p>
          <a:p>
            <a:pPr>
              <a:lnSpc>
                <a:spcPct val="130000"/>
              </a:lnSpc>
            </a:pPr>
            <a:r>
              <a:rPr lang="zh-CN" altLang="en-US" sz="2600" dirty="0">
                <a:solidFill>
                  <a:schemeClr val="tx1"/>
                </a:solidFill>
              </a:rPr>
              <a:t>严守</a:t>
            </a:r>
            <a:r>
              <a:rPr lang="zh-CN" altLang="en-US" sz="2600" b="1" dirty="0">
                <a:solidFill>
                  <a:schemeClr val="accent1">
                    <a:lumMod val="50000"/>
                  </a:schemeClr>
                </a:solidFill>
              </a:rPr>
              <a:t>程序</a:t>
            </a:r>
            <a:r>
              <a:rPr lang="zh-CN" altLang="en-US" sz="2600" dirty="0">
                <a:solidFill>
                  <a:schemeClr val="tx1"/>
                </a:solidFill>
              </a:rPr>
              <a:t>，绝不逾越，杜绝乱中出错。</a:t>
            </a:r>
          </a:p>
          <a:p>
            <a:pPr>
              <a:lnSpc>
                <a:spcPct val="130000"/>
              </a:lnSpc>
            </a:pPr>
            <a:r>
              <a:rPr lang="zh-CN" altLang="en-US" sz="2600" dirty="0">
                <a:solidFill>
                  <a:schemeClr val="tx1"/>
                </a:solidFill>
              </a:rPr>
              <a:t>防止出错，避免出错方法</a:t>
            </a:r>
            <a:r>
              <a:rPr lang="en-US" altLang="zh-CN" sz="2600" dirty="0">
                <a:solidFill>
                  <a:schemeClr val="tx1"/>
                </a:solidFill>
              </a:rPr>
              <a:t>——</a:t>
            </a:r>
            <a:r>
              <a:rPr lang="zh-CN" altLang="en-US" sz="2600" dirty="0">
                <a:solidFill>
                  <a:schemeClr val="accent1">
                    <a:lumMod val="50000"/>
                  </a:schemeClr>
                </a:solidFill>
                <a:effectLst>
                  <a:reflection blurRad="6350" stA="55000" endA="300" endPos="45500" dir="5400000" sy="-100000" algn="bl" rotWithShape="0"/>
                </a:effectLst>
              </a:rPr>
              <a:t>防呆法</a:t>
            </a:r>
            <a:r>
              <a:rPr lang="zh-CN" altLang="en-US" sz="2600" dirty="0">
                <a:solidFill>
                  <a:schemeClr val="tx1"/>
                </a:solidFill>
              </a:rPr>
              <a:t>。</a:t>
            </a:r>
          </a:p>
          <a:p>
            <a:pPr marL="0" indent="0">
              <a:lnSpc>
                <a:spcPct val="130000"/>
              </a:lnSpc>
              <a:buNone/>
            </a:pPr>
            <a:r>
              <a:rPr lang="zh-CN" altLang="en-US" sz="2600" dirty="0">
                <a:solidFill>
                  <a:schemeClr val="tx1"/>
                </a:solidFill>
              </a:rPr>
              <a:t>      </a:t>
            </a:r>
            <a:r>
              <a:rPr lang="zh-CN" altLang="en-US" sz="2400" dirty="0">
                <a:solidFill>
                  <a:schemeClr val="tx1"/>
                </a:solidFill>
              </a:rPr>
              <a:t>防呆法就是呆子，傻子也不会出错的方法。比如我们守安第三方，就是倡导</a:t>
            </a:r>
            <a:r>
              <a:rPr lang="en-US" altLang="zh-CN" sz="2400" dirty="0">
                <a:solidFill>
                  <a:schemeClr val="tx1"/>
                </a:solidFill>
              </a:rPr>
              <a:t>“</a:t>
            </a:r>
            <a:r>
              <a:rPr lang="zh-CN" altLang="en-US" sz="2400" dirty="0">
                <a:solidFill>
                  <a:schemeClr val="tx1"/>
                </a:solidFill>
              </a:rPr>
              <a:t>表式为导</a:t>
            </a:r>
            <a:r>
              <a:rPr lang="en-US" altLang="zh-CN" sz="2400" dirty="0">
                <a:solidFill>
                  <a:schemeClr val="tx1"/>
                </a:solidFill>
              </a:rPr>
              <a:t>”</a:t>
            </a:r>
            <a:r>
              <a:rPr lang="zh-CN" altLang="en-US" sz="2400" dirty="0">
                <a:solidFill>
                  <a:schemeClr val="tx1"/>
                </a:solidFill>
              </a:rPr>
              <a:t>的工作方法，按表开展检查服务工作。</a:t>
            </a: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098550"/>
            <a:ext cx="10099675" cy="1141413"/>
          </a:xfrm>
          <a:prstGeom prst="rect">
            <a:avLst/>
          </a:prstGeom>
        </p:spPr>
        <p:txBody>
          <a:bodyPr vert="horz" lIns="90170" tIns="46990" rIns="90170" bIns="46990" rtlCol="0" anchor="ctr" anchorCtr="0">
            <a:normAutofit fontScale="875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lnSpc>
                <a:spcPct val="110000"/>
              </a:lnSpc>
            </a:pPr>
            <a:r>
              <a:rPr lang="zh-CN" altLang="en-US" sz="3200" dirty="0">
                <a:solidFill>
                  <a:schemeClr val="tx1"/>
                </a:solidFill>
              </a:rPr>
              <a:t>岗位危害我识别，我的安全我负责。</a:t>
            </a:r>
            <a:br>
              <a:rPr lang="zh-CN" altLang="en-US" sz="3200" dirty="0">
                <a:solidFill>
                  <a:schemeClr val="tx1"/>
                </a:solidFill>
              </a:rPr>
            </a:br>
            <a:r>
              <a:rPr lang="zh-CN" altLang="en-US" sz="3200" dirty="0">
                <a:solidFill>
                  <a:schemeClr val="tx1"/>
                </a:solidFill>
              </a:rPr>
              <a:t>                                   </a:t>
            </a:r>
            <a:r>
              <a:rPr lang="en-US" altLang="zh-CN" sz="3200" dirty="0">
                <a:solidFill>
                  <a:schemeClr val="tx1"/>
                </a:solidFill>
              </a:rPr>
              <a:t>——</a:t>
            </a:r>
            <a:r>
              <a:rPr lang="zh-CN" altLang="en-US" sz="3200" dirty="0">
                <a:solidFill>
                  <a:schemeClr val="tx1"/>
                </a:solidFill>
              </a:rPr>
              <a:t>发现隐患是成绩更是能力</a:t>
            </a:r>
          </a:p>
        </p:txBody>
      </p:sp>
      <p:sp>
        <p:nvSpPr>
          <p:cNvPr id="8" name="Rectangle 3"/>
          <p:cNvSpPr txBox="1">
            <a:spLocks noChangeArrowheads="1"/>
          </p:cNvSpPr>
          <p:nvPr>
            <p:custDataLst>
              <p:tags r:id="rId4"/>
            </p:custDataLst>
          </p:nvPr>
        </p:nvSpPr>
        <p:spPr>
          <a:xfrm>
            <a:off x="735331" y="2442633"/>
            <a:ext cx="9802495" cy="43281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zh-CN" altLang="en-US" sz="2600" dirty="0">
                <a:solidFill>
                  <a:schemeClr val="tx1"/>
                </a:solidFill>
              </a:rPr>
              <a:t>风险伴随着每个生产环节，每个操作步骤，</a:t>
            </a:r>
            <a:r>
              <a:rPr lang="zh-CN" altLang="en-US" b="1" dirty="0">
                <a:solidFill>
                  <a:schemeClr val="accent1">
                    <a:lumMod val="50000"/>
                    <a:hueOff val="9600000"/>
                  </a:schemeClr>
                </a:solidFill>
              </a:rPr>
              <a:t>危险</a:t>
            </a:r>
            <a:r>
              <a:rPr lang="zh-CN" altLang="en-US" sz="2600" dirty="0">
                <a:solidFill>
                  <a:schemeClr val="tx1"/>
                </a:solidFill>
              </a:rPr>
              <a:t>自然也存在于每人岗位。</a:t>
            </a:r>
          </a:p>
          <a:p>
            <a:pPr>
              <a:lnSpc>
                <a:spcPct val="100000"/>
              </a:lnSpc>
            </a:pPr>
            <a:r>
              <a:rPr lang="zh-CN" altLang="en-US" sz="2600" dirty="0">
                <a:solidFill>
                  <a:schemeClr val="tx1"/>
                </a:solidFill>
              </a:rPr>
              <a:t>岗位危害</a:t>
            </a:r>
            <a:r>
              <a:rPr lang="zh-CN" altLang="en-US" sz="2600" b="1" dirty="0">
                <a:solidFill>
                  <a:schemeClr val="accent1">
                    <a:lumMod val="50000"/>
                    <a:hueOff val="9600000"/>
                  </a:schemeClr>
                </a:solidFill>
              </a:rPr>
              <a:t>我识别</a:t>
            </a:r>
            <a:r>
              <a:rPr lang="zh-CN" altLang="en-US" sz="2600" dirty="0">
                <a:solidFill>
                  <a:schemeClr val="tx1"/>
                </a:solidFill>
              </a:rPr>
              <a:t>、我的安全</a:t>
            </a:r>
            <a:r>
              <a:rPr lang="zh-CN" altLang="en-US" sz="2600" b="1" dirty="0">
                <a:solidFill>
                  <a:schemeClr val="accent1">
                    <a:lumMod val="50000"/>
                    <a:hueOff val="9600000"/>
                  </a:schemeClr>
                </a:solidFill>
              </a:rPr>
              <a:t>我负责</a:t>
            </a:r>
            <a:r>
              <a:rPr lang="zh-CN" altLang="en-US" sz="2600" dirty="0">
                <a:solidFill>
                  <a:schemeClr val="accent1">
                    <a:lumMod val="50000"/>
                    <a:hueOff val="10800000"/>
                  </a:schemeClr>
                </a:solidFill>
              </a:rPr>
              <a:t>。</a:t>
            </a:r>
          </a:p>
          <a:p>
            <a:pPr>
              <a:lnSpc>
                <a:spcPct val="100000"/>
              </a:lnSpc>
            </a:pPr>
            <a:r>
              <a:rPr lang="zh-CN" altLang="en-US" sz="2600" dirty="0">
                <a:solidFill>
                  <a:schemeClr val="tx1"/>
                </a:solidFill>
              </a:rPr>
              <a:t>危险识别必须问的三个问题是什么？</a:t>
            </a:r>
          </a:p>
          <a:p>
            <a:pPr marL="0" indent="0">
              <a:buNone/>
            </a:pPr>
            <a:r>
              <a:rPr lang="en-US" altLang="zh-CN" sz="2400" dirty="0">
                <a:solidFill>
                  <a:schemeClr val="tx1"/>
                </a:solidFill>
              </a:rPr>
              <a:t>1</a:t>
            </a:r>
            <a:r>
              <a:rPr lang="zh-CN" altLang="en-US" sz="2400" dirty="0">
                <a:solidFill>
                  <a:schemeClr val="tx1"/>
                </a:solidFill>
              </a:rPr>
              <a:t>、存在什么危险源？</a:t>
            </a:r>
          </a:p>
          <a:p>
            <a:pPr marL="0" indent="0">
              <a:buNone/>
            </a:pPr>
            <a:r>
              <a:rPr lang="en-US" altLang="zh-CN" sz="2400" dirty="0">
                <a:solidFill>
                  <a:schemeClr val="tx1"/>
                </a:solidFill>
              </a:rPr>
              <a:t>2</a:t>
            </a:r>
            <a:r>
              <a:rPr lang="zh-CN" altLang="en-US" sz="2400" dirty="0">
                <a:solidFill>
                  <a:schemeClr val="tx1"/>
                </a:solidFill>
              </a:rPr>
              <a:t>、伤害怎么发生？</a:t>
            </a:r>
          </a:p>
          <a:p>
            <a:pPr marL="0" indent="0">
              <a:buNone/>
            </a:pPr>
            <a:r>
              <a:rPr lang="en-US" altLang="zh-CN" sz="2400" dirty="0">
                <a:solidFill>
                  <a:schemeClr val="tx1"/>
                </a:solidFill>
              </a:rPr>
              <a:t>3</a:t>
            </a:r>
            <a:r>
              <a:rPr lang="zh-CN" altLang="en-US" sz="2400" dirty="0">
                <a:solidFill>
                  <a:schemeClr val="tx1"/>
                </a:solidFill>
              </a:rPr>
              <a:t>、谁会受到伤害？</a:t>
            </a:r>
          </a:p>
          <a:p>
            <a:pPr marL="0" indent="0">
              <a:buNone/>
            </a:pPr>
            <a:r>
              <a:rPr lang="zh-CN" altLang="en-US" sz="2600" dirty="0">
                <a:solidFill>
                  <a:schemeClr val="tx1"/>
                </a:solidFill>
              </a:rPr>
              <a:t>●</a:t>
            </a:r>
            <a:r>
              <a:rPr lang="zh-CN" altLang="en-US" sz="2600" dirty="0">
                <a:solidFill>
                  <a:schemeClr val="accent1">
                    <a:lumMod val="50000"/>
                    <a:hueOff val="9600000"/>
                  </a:schemeClr>
                </a:solidFill>
              </a:rPr>
              <a:t> 危险辨别到底该由谁做？</a:t>
            </a:r>
          </a:p>
          <a:p>
            <a:pPr marL="0" indent="0">
              <a:buNone/>
            </a:pPr>
            <a:r>
              <a:rPr lang="zh-CN" altLang="en-US" sz="2600" dirty="0">
                <a:solidFill>
                  <a:schemeClr val="accent1">
                    <a:lumMod val="50000"/>
                    <a:hueOff val="10800000"/>
                  </a:schemeClr>
                </a:solidFill>
              </a:rPr>
              <a:t>  </a:t>
            </a:r>
            <a:r>
              <a:rPr lang="zh-CN" altLang="en-US" sz="2600" dirty="0">
                <a:solidFill>
                  <a:schemeClr val="tx1"/>
                </a:solidFill>
              </a:rPr>
              <a:t>答：企业里的</a:t>
            </a:r>
            <a:r>
              <a:rPr lang="zh-CN" altLang="en-US" sz="2800" dirty="0">
                <a:solidFill>
                  <a:schemeClr val="accent1">
                    <a:lumMod val="50000"/>
                    <a:hueOff val="9600000"/>
                  </a:schemeClr>
                </a:solidFill>
                <a:effectLst>
                  <a:reflection blurRad="6350" stA="55000" endA="50" endPos="85000" dist="29997" dir="5400000" sy="-100000" algn="bl" rotWithShape="0"/>
                </a:effectLst>
              </a:rPr>
              <a:t>每个岗位、每个员工</a:t>
            </a:r>
            <a:r>
              <a:rPr lang="zh-CN" altLang="en-US" sz="2600" dirty="0">
                <a:solidFill>
                  <a:schemeClr val="tx1"/>
                </a:solidFill>
              </a:rPr>
              <a:t>都应承担起危害识别的责任。</a:t>
            </a:r>
          </a:p>
        </p:txBody>
      </p:sp>
      <p:pic>
        <p:nvPicPr>
          <p:cNvPr id="9" name="图片 8"/>
          <p:cNvPicPr>
            <a:picLocks noChangeAspect="1"/>
          </p:cNvPicPr>
          <p:nvPr/>
        </p:nvPicPr>
        <p:blipFill>
          <a:blip r:embed="rId8" cstate="print"/>
          <a:stretch>
            <a:fillRect/>
          </a:stretch>
        </p:blipFill>
        <p:spPr>
          <a:xfrm>
            <a:off x="6592571" y="3328460"/>
            <a:ext cx="3637915" cy="2704465"/>
          </a:xfrm>
          <a:prstGeom prst="rect">
            <a:avLst/>
          </a:prstGeom>
        </p:spPr>
      </p:pic>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330200" y="1348105"/>
            <a:ext cx="11531600" cy="1085850"/>
          </a:xfrm>
          <a:prstGeom prst="rect">
            <a:avLst/>
          </a:prstGeom>
        </p:spPr>
        <p:txBody>
          <a:bodyPr vert="horz" lIns="90170" tIns="46990" rIns="90170" bIns="46990" rtlCol="0" anchor="ctr" anchorCtr="0">
            <a:normAutofit fontScale="975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000" dirty="0">
                <a:solidFill>
                  <a:schemeClr val="accent1">
                    <a:lumMod val="50000"/>
                  </a:schemeClr>
                </a:solidFill>
              </a:rPr>
              <a:t>可以向上报告，但不能坐等上级解决。</a:t>
            </a:r>
            <a:br>
              <a:rPr lang="zh-CN" altLang="en-US" sz="3000" dirty="0">
                <a:solidFill>
                  <a:schemeClr val="accent1">
                    <a:lumMod val="50000"/>
                  </a:schemeClr>
                </a:solidFill>
              </a:rPr>
            </a:br>
            <a:r>
              <a:rPr lang="zh-CN" altLang="en-US" sz="3000" dirty="0">
                <a:solidFill>
                  <a:schemeClr val="accent1">
                    <a:lumMod val="50000"/>
                  </a:schemeClr>
                </a:solidFill>
              </a:rPr>
              <a:t>                                                 </a:t>
            </a:r>
            <a:r>
              <a:rPr lang="en-US" altLang="zh-CN" sz="3000" dirty="0">
                <a:solidFill>
                  <a:schemeClr val="accent1">
                    <a:lumMod val="50000"/>
                  </a:schemeClr>
                </a:solidFill>
              </a:rPr>
              <a:t>——</a:t>
            </a:r>
            <a:r>
              <a:rPr lang="zh-CN" altLang="en-US" sz="3000" dirty="0">
                <a:solidFill>
                  <a:schemeClr val="accent1">
                    <a:lumMod val="50000"/>
                  </a:schemeClr>
                </a:solidFill>
              </a:rPr>
              <a:t>放过隐患，必有后患。</a:t>
            </a:r>
          </a:p>
        </p:txBody>
      </p:sp>
      <p:sp>
        <p:nvSpPr>
          <p:cNvPr id="8" name="Rectangle 3"/>
          <p:cNvSpPr txBox="1">
            <a:spLocks noChangeArrowheads="1"/>
          </p:cNvSpPr>
          <p:nvPr>
            <p:custDataLst>
              <p:tags r:id="rId4"/>
            </p:custDataLst>
          </p:nvPr>
        </p:nvSpPr>
        <p:spPr>
          <a:xfrm>
            <a:off x="696089" y="2827149"/>
            <a:ext cx="9582785" cy="385254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buFont typeface="Wingdings" panose="05000000000000000000" pitchFamily="2" charset="2"/>
              <a:buNone/>
            </a:pPr>
            <a:r>
              <a:rPr lang="zh-CN" altLang="en-US">
                <a:solidFill>
                  <a:schemeClr val="tx1"/>
                </a:solidFill>
              </a:rPr>
              <a:t>事前百分之一的</a:t>
            </a:r>
            <a:r>
              <a:rPr lang="zh-CN" altLang="en-US" sz="3600" b="1" u="sng">
                <a:solidFill>
                  <a:schemeClr val="accent1">
                    <a:lumMod val="50000"/>
                    <a:hueOff val="9600000"/>
                  </a:schemeClr>
                </a:solidFill>
              </a:rPr>
              <a:t>预防</a:t>
            </a:r>
            <a:r>
              <a:rPr lang="zh-CN" altLang="en-US">
                <a:solidFill>
                  <a:schemeClr val="tx1"/>
                </a:solidFill>
              </a:rPr>
              <a:t>，胜过事后百分之九十九整改。</a:t>
            </a:r>
          </a:p>
          <a:p>
            <a:pPr>
              <a:lnSpc>
                <a:spcPct val="110000"/>
              </a:lnSpc>
              <a:buFont typeface="Wingdings" panose="05000000000000000000" pitchFamily="2" charset="2"/>
              <a:buNone/>
            </a:pPr>
            <a:r>
              <a:rPr lang="zh-CN" altLang="en-US" b="1">
                <a:solidFill>
                  <a:schemeClr val="accent1">
                    <a:lumMod val="50000"/>
                    <a:hueOff val="9600000"/>
                  </a:schemeClr>
                </a:solidFill>
                <a:effectLst>
                  <a:reflection blurRad="6350" stA="60000" endA="900" endPos="58000" dir="5400000" sy="-100000" algn="bl" rotWithShape="0"/>
                </a:effectLst>
              </a:rPr>
              <a:t>灰色企业</a:t>
            </a:r>
            <a:r>
              <a:rPr lang="zh-CN" altLang="en-US">
                <a:solidFill>
                  <a:schemeClr val="accent1">
                    <a:lumMod val="50000"/>
                    <a:hueOff val="10800000"/>
                  </a:schemeClr>
                </a:solidFill>
              </a:rPr>
              <a:t>：</a:t>
            </a:r>
            <a:endParaRPr lang="en-US" altLang="zh-CN">
              <a:solidFill>
                <a:schemeClr val="accent1">
                  <a:lumMod val="50000"/>
                  <a:hueOff val="10800000"/>
                </a:schemeClr>
              </a:solidFill>
            </a:endParaRPr>
          </a:p>
          <a:p>
            <a:pPr>
              <a:lnSpc>
                <a:spcPct val="120000"/>
              </a:lnSpc>
              <a:buFont typeface="Wingdings" panose="05000000000000000000" pitchFamily="2" charset="2"/>
              <a:buNone/>
            </a:pPr>
            <a:r>
              <a:rPr lang="zh-CN" altLang="en-US" sz="2800">
                <a:solidFill>
                  <a:schemeClr val="tx1"/>
                </a:solidFill>
              </a:rPr>
              <a:t>已经出了事故的企业属与黑色，</a:t>
            </a:r>
          </a:p>
          <a:p>
            <a:pPr>
              <a:lnSpc>
                <a:spcPct val="120000"/>
              </a:lnSpc>
              <a:buFont typeface="Wingdings" panose="05000000000000000000" pitchFamily="2" charset="2"/>
              <a:buNone/>
            </a:pPr>
            <a:r>
              <a:rPr lang="zh-CN" altLang="en-US" sz="2800">
                <a:solidFill>
                  <a:schemeClr val="tx1"/>
                </a:solidFill>
              </a:rPr>
              <a:t>绝对不会出事故的企业是白色，</a:t>
            </a:r>
          </a:p>
          <a:p>
            <a:pPr>
              <a:lnSpc>
                <a:spcPct val="120000"/>
              </a:lnSpc>
              <a:buFont typeface="Wingdings" panose="05000000000000000000" pitchFamily="2" charset="2"/>
              <a:buNone/>
            </a:pPr>
            <a:r>
              <a:rPr lang="zh-CN" altLang="en-US" sz="2800">
                <a:solidFill>
                  <a:schemeClr val="tx1"/>
                </a:solidFill>
              </a:rPr>
              <a:t>但白色企业不存在，除了已经出了事故的企业外，</a:t>
            </a:r>
          </a:p>
          <a:p>
            <a:pPr>
              <a:lnSpc>
                <a:spcPct val="120000"/>
              </a:lnSpc>
              <a:buFont typeface="Wingdings" panose="05000000000000000000" pitchFamily="2" charset="2"/>
              <a:buNone/>
            </a:pPr>
            <a:r>
              <a:rPr lang="zh-CN" altLang="en-US" sz="2800">
                <a:solidFill>
                  <a:schemeClr val="tx1"/>
                </a:solidFill>
              </a:rPr>
              <a:t>其他的都属于灰色企业。</a:t>
            </a:r>
            <a:endParaRPr lang="zh-CN" altLang="en-US" sz="2800" dirty="0">
              <a:solidFill>
                <a:schemeClr val="tx1"/>
              </a:solidFill>
            </a:endParaRP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13315" name="Picture 3"/>
          <p:cNvPicPr>
            <a:picLocks noChangeAspect="1" noChangeArrowheads="1"/>
          </p:cNvPicPr>
          <p:nvPr>
            <p:custDataLst>
              <p:tags r:id="rId3"/>
            </p:custDataLst>
          </p:nvPr>
        </p:nvPicPr>
        <p:blipFill>
          <a:blip r:embed="rId10" cstate="print"/>
          <a:srcRect/>
          <a:stretch>
            <a:fillRect/>
          </a:stretch>
        </p:blipFill>
        <p:spPr bwMode="auto">
          <a:xfrm>
            <a:off x="461169" y="1203562"/>
            <a:ext cx="10189211" cy="3885565"/>
          </a:xfrm>
          <a:prstGeom prst="rect">
            <a:avLst/>
          </a:prstGeom>
          <a:noFill/>
          <a:ln w="9525">
            <a:noFill/>
            <a:miter lim="800000"/>
            <a:headEnd/>
            <a:tailEnd/>
          </a:ln>
          <a:effectLst/>
        </p:spPr>
      </p:pic>
      <p:sp>
        <p:nvSpPr>
          <p:cNvPr id="4" name="矩形 3"/>
          <p:cNvSpPr/>
          <p:nvPr>
            <p:custDataLst>
              <p:tags r:id="rId4"/>
            </p:custDataLst>
          </p:nvPr>
        </p:nvSpPr>
        <p:spPr>
          <a:xfrm rot="2444602">
            <a:off x="8297705" y="1497565"/>
            <a:ext cx="3023235" cy="6299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800" b="1" dirty="0">
                <a:solidFill>
                  <a:schemeClr val="tx1"/>
                </a:solidFill>
              </a:rPr>
              <a:t>一次足以致命</a:t>
            </a:r>
          </a:p>
        </p:txBody>
      </p:sp>
      <p:sp>
        <p:nvSpPr>
          <p:cNvPr id="10" name="TextBox 9"/>
          <p:cNvSpPr txBox="1"/>
          <p:nvPr>
            <p:custDataLst>
              <p:tags r:id="rId5"/>
            </p:custDataLst>
          </p:nvPr>
        </p:nvSpPr>
        <p:spPr>
          <a:xfrm>
            <a:off x="801505" y="1358165"/>
            <a:ext cx="3286148" cy="583565"/>
          </a:xfrm>
          <a:prstGeom prst="rect">
            <a:avLst/>
          </a:prstGeom>
          <a:noFill/>
        </p:spPr>
        <p:txBody>
          <a:bodyPr wrap="square" rtlCol="0">
            <a:spAutoFit/>
          </a:bodyPr>
          <a:lstStyle/>
          <a:p>
            <a:pPr algn="ctr"/>
            <a:r>
              <a:rPr lang="zh-CN" altLang="en-US" sz="3200" b="1" dirty="0">
                <a:solidFill>
                  <a:schemeClr val="tx1"/>
                </a:solidFill>
                <a:effectLst>
                  <a:reflection blurRad="6350" stA="55000" endA="50" endPos="85000" dir="5400000" sy="-100000" algn="bl" rotWithShape="0"/>
                </a:effectLst>
              </a:rPr>
              <a:t>杜绝侥幸心理</a:t>
            </a:r>
          </a:p>
        </p:txBody>
      </p:sp>
      <p:sp>
        <p:nvSpPr>
          <p:cNvPr id="11" name="TextBox 10"/>
          <p:cNvSpPr txBox="1"/>
          <p:nvPr>
            <p:custDataLst>
              <p:tags r:id="rId6"/>
            </p:custDataLst>
          </p:nvPr>
        </p:nvSpPr>
        <p:spPr>
          <a:xfrm>
            <a:off x="461169" y="5111987"/>
            <a:ext cx="8055611" cy="1568450"/>
          </a:xfrm>
          <a:prstGeom prst="rect">
            <a:avLst/>
          </a:prstGeom>
          <a:noFill/>
        </p:spPr>
        <p:txBody>
          <a:bodyPr wrap="square" rtlCol="0">
            <a:spAutoFit/>
          </a:bodyPr>
          <a:lstStyle/>
          <a:p>
            <a:r>
              <a:rPr lang="en-US" altLang="zh-CN" sz="3200" b="1" dirty="0">
                <a:solidFill>
                  <a:schemeClr val="tx1"/>
                </a:solidFill>
              </a:rPr>
              <a:t>   </a:t>
            </a:r>
            <a:r>
              <a:rPr lang="zh-CN" altLang="en-US" sz="3200" b="1" dirty="0">
                <a:solidFill>
                  <a:schemeClr val="tx1"/>
                </a:solidFill>
              </a:rPr>
              <a:t>无论不一定，还是不确定，只要有可能，</a:t>
            </a:r>
            <a:endParaRPr lang="en-US" altLang="zh-CN" sz="3200" b="1" dirty="0">
              <a:solidFill>
                <a:schemeClr val="tx1"/>
              </a:solidFill>
            </a:endParaRPr>
          </a:p>
          <a:p>
            <a:r>
              <a:rPr lang="zh-CN" altLang="en-US" sz="3200" b="1" dirty="0">
                <a:solidFill>
                  <a:schemeClr val="tx1"/>
                </a:solidFill>
              </a:rPr>
              <a:t>   就要把它变成不可能。</a:t>
            </a:r>
            <a:endParaRPr lang="en-US" altLang="zh-CN" sz="3200" b="1" dirty="0">
              <a:solidFill>
                <a:schemeClr val="tx1"/>
              </a:solidFill>
            </a:endParaRPr>
          </a:p>
          <a:p>
            <a:r>
              <a:rPr lang="zh-CN" altLang="en-US" sz="3200" b="1" dirty="0">
                <a:solidFill>
                  <a:schemeClr val="accent1">
                    <a:lumMod val="50000"/>
                  </a:schemeClr>
                </a:solidFill>
              </a:rPr>
              <a:t>   防微杜渐胜过于亡羊补牢。</a:t>
            </a:r>
          </a:p>
        </p:txBody>
      </p:sp>
      <p:sp>
        <p:nvSpPr>
          <p:cNvPr id="15" name="文本框 14"/>
          <p:cNvSpPr txBox="1"/>
          <p:nvPr>
            <p:custDataLst>
              <p:tags r:id="rId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custDataLst>
              <p:tags r:id="rId2"/>
            </p:custDataLst>
          </p:nvPr>
        </p:nvPicPr>
        <p:blipFill>
          <a:blip r:embed="rId6" cstate="print"/>
          <a:stretch>
            <a:fillRect/>
          </a:stretch>
        </p:blipFill>
        <p:spPr>
          <a:xfrm>
            <a:off x="577124" y="1095376"/>
            <a:ext cx="9887096" cy="5591761"/>
          </a:xfrm>
          <a:prstGeom prst="rect">
            <a:avLst/>
          </a:prstGeom>
        </p:spPr>
      </p:pic>
      <p:sp>
        <p:nvSpPr>
          <p:cNvPr id="11" name="文本框 10"/>
          <p:cNvSpPr txBox="1"/>
          <p:nvPr>
            <p:custDataLst>
              <p:tags r:id="rId3"/>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223963"/>
            <a:ext cx="9644063" cy="990600"/>
          </a:xfrm>
          <a:prstGeom prst="rect">
            <a:avLst/>
          </a:prstGeom>
        </p:spPr>
        <p:txBody>
          <a:bodyPr vert="horz" lIns="90170" tIns="46990" rIns="90170" bIns="46990" rtlCol="0" anchor="ctr" anchorCtr="0">
            <a:normAutofit fontScale="87500" lnSpcReduction="2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000" dirty="0">
                <a:solidFill>
                  <a:schemeClr val="tx1">
                    <a:lumMod val="85000"/>
                    <a:lumOff val="15000"/>
                  </a:schemeClr>
                </a:solidFill>
              </a:rPr>
              <a:t>只要有可能，就让它变成不可能。</a:t>
            </a:r>
            <a:br>
              <a:rPr lang="zh-CN" altLang="en-US" sz="3000" dirty="0">
                <a:solidFill>
                  <a:schemeClr val="tx1">
                    <a:lumMod val="85000"/>
                    <a:lumOff val="15000"/>
                  </a:schemeClr>
                </a:solidFill>
              </a:rPr>
            </a:br>
            <a:r>
              <a:rPr lang="zh-CN" altLang="en-US" sz="3000" dirty="0">
                <a:solidFill>
                  <a:schemeClr val="tx1">
                    <a:lumMod val="85000"/>
                    <a:lumOff val="15000"/>
                  </a:schemeClr>
                </a:solidFill>
              </a:rPr>
              <a:t>                                       </a:t>
            </a:r>
            <a:r>
              <a:rPr lang="en-US" altLang="zh-CN" sz="3000" dirty="0">
                <a:solidFill>
                  <a:schemeClr val="tx1">
                    <a:lumMod val="85000"/>
                    <a:lumOff val="15000"/>
                  </a:schemeClr>
                </a:solidFill>
              </a:rPr>
              <a:t>——</a:t>
            </a:r>
            <a:r>
              <a:rPr lang="zh-CN" altLang="en-US" sz="3000" dirty="0">
                <a:solidFill>
                  <a:schemeClr val="tx1">
                    <a:lumMod val="85000"/>
                    <a:lumOff val="15000"/>
                  </a:schemeClr>
                </a:solidFill>
              </a:rPr>
              <a:t>扔掉不一定，消除不确定。</a:t>
            </a:r>
          </a:p>
        </p:txBody>
      </p:sp>
      <p:sp>
        <p:nvSpPr>
          <p:cNvPr id="8" name="Rectangle 3"/>
          <p:cNvSpPr txBox="1">
            <a:spLocks noChangeArrowheads="1"/>
          </p:cNvSpPr>
          <p:nvPr>
            <p:custDataLst>
              <p:tags r:id="rId4"/>
            </p:custDataLst>
          </p:nvPr>
        </p:nvSpPr>
        <p:spPr>
          <a:xfrm>
            <a:off x="544560" y="2500731"/>
            <a:ext cx="9824085" cy="435737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zh-CN" altLang="en-US">
                <a:solidFill>
                  <a:schemeClr val="tx1"/>
                </a:solidFill>
              </a:rPr>
              <a:t>有隐患不一定出事故，出事故背后一定有</a:t>
            </a:r>
            <a:r>
              <a:rPr lang="zh-CN" altLang="en-US" b="1">
                <a:solidFill>
                  <a:schemeClr val="accent1">
                    <a:lumMod val="50000"/>
                    <a:hueOff val="9600000"/>
                  </a:schemeClr>
                </a:solidFill>
              </a:rPr>
              <a:t>隐患。</a:t>
            </a:r>
          </a:p>
          <a:p>
            <a:pPr>
              <a:lnSpc>
                <a:spcPct val="100000"/>
              </a:lnSpc>
            </a:pPr>
            <a:r>
              <a:rPr lang="zh-CN" altLang="en-US" b="1">
                <a:solidFill>
                  <a:schemeClr val="accent1">
                    <a:lumMod val="50000"/>
                    <a:hueOff val="9600000"/>
                  </a:schemeClr>
                </a:solidFill>
              </a:rPr>
              <a:t>侥幸心里产生的客观原因是什么？</a:t>
            </a:r>
          </a:p>
          <a:p>
            <a:pPr marL="0" indent="0">
              <a:buNone/>
            </a:pPr>
            <a:r>
              <a:rPr lang="zh-CN" altLang="en-US" b="1">
                <a:solidFill>
                  <a:schemeClr val="accent1">
                    <a:lumMod val="50000"/>
                    <a:hueOff val="9600000"/>
                  </a:schemeClr>
                </a:solidFill>
              </a:rPr>
              <a:t>  </a:t>
            </a:r>
            <a:r>
              <a:rPr lang="zh-CN" altLang="en-US" sz="2400">
                <a:solidFill>
                  <a:schemeClr val="accent1">
                    <a:lumMod val="50000"/>
                    <a:hueOff val="9600000"/>
                  </a:schemeClr>
                </a:solidFill>
              </a:rPr>
              <a:t>答：</a:t>
            </a:r>
            <a:r>
              <a:rPr lang="en-US" altLang="zh-CN" sz="2400">
                <a:solidFill>
                  <a:schemeClr val="accent1">
                    <a:lumMod val="50000"/>
                    <a:hueOff val="9600000"/>
                  </a:schemeClr>
                </a:solidFill>
              </a:rPr>
              <a:t>1</a:t>
            </a:r>
            <a:r>
              <a:rPr lang="zh-CN" altLang="en-US" sz="2400">
                <a:solidFill>
                  <a:schemeClr val="accent1">
                    <a:lumMod val="50000"/>
                    <a:hueOff val="9600000"/>
                  </a:schemeClr>
                </a:solidFill>
              </a:rPr>
              <a:t>、不一定；</a:t>
            </a:r>
            <a:r>
              <a:rPr lang="en-US" altLang="zh-CN" sz="2400">
                <a:solidFill>
                  <a:schemeClr val="accent1">
                    <a:lumMod val="50000"/>
                    <a:hueOff val="9600000"/>
                  </a:schemeClr>
                </a:solidFill>
              </a:rPr>
              <a:t>2</a:t>
            </a:r>
            <a:r>
              <a:rPr lang="zh-CN" altLang="en-US" sz="2400">
                <a:solidFill>
                  <a:schemeClr val="accent1">
                    <a:lumMod val="50000"/>
                    <a:hueOff val="9600000"/>
                  </a:schemeClr>
                </a:solidFill>
              </a:rPr>
              <a:t>、不确定。</a:t>
            </a:r>
            <a:endParaRPr lang="zh-CN" altLang="en-US" b="1" u="sng">
              <a:solidFill>
                <a:schemeClr val="accent1">
                  <a:lumMod val="50000"/>
                  <a:hueOff val="9600000"/>
                </a:schemeClr>
              </a:solidFill>
            </a:endParaRPr>
          </a:p>
          <a:p>
            <a:pPr>
              <a:lnSpc>
                <a:spcPct val="100000"/>
              </a:lnSpc>
            </a:pPr>
            <a:r>
              <a:rPr lang="zh-CN" altLang="en-US">
                <a:solidFill>
                  <a:schemeClr val="tx1"/>
                </a:solidFill>
              </a:rPr>
              <a:t>“不是不报，时候未到”。只要有隐患存在，触发条件一出现，</a:t>
            </a:r>
            <a:r>
              <a:rPr lang="zh-CN" altLang="en-US" b="1">
                <a:solidFill>
                  <a:schemeClr val="accent1">
                    <a:lumMod val="50000"/>
                    <a:hueOff val="10800000"/>
                  </a:schemeClr>
                </a:solidFill>
              </a:rPr>
              <a:t>必然会</a:t>
            </a:r>
            <a:r>
              <a:rPr lang="zh-CN" altLang="en-US">
                <a:solidFill>
                  <a:schemeClr val="tx1"/>
                </a:solidFill>
              </a:rPr>
              <a:t>造成事故。</a:t>
            </a:r>
          </a:p>
          <a:p>
            <a:pPr>
              <a:lnSpc>
                <a:spcPct val="100000"/>
              </a:lnSpc>
            </a:pPr>
            <a:r>
              <a:rPr lang="zh-CN" altLang="en-US">
                <a:solidFill>
                  <a:schemeClr val="tx1"/>
                </a:solidFill>
              </a:rPr>
              <a:t>不忽视小概率事件，不放过可能性小的隐患，因为，再小的概率，一旦发生也是</a:t>
            </a:r>
            <a:r>
              <a:rPr lang="zh-CN" altLang="en-US">
                <a:solidFill>
                  <a:schemeClr val="accent1">
                    <a:lumMod val="50000"/>
                    <a:hueOff val="12000000"/>
                  </a:schemeClr>
                </a:solidFill>
              </a:rPr>
              <a:t>百分之百</a:t>
            </a:r>
            <a:r>
              <a:rPr lang="zh-CN" altLang="en-US">
                <a:solidFill>
                  <a:schemeClr val="tx1"/>
                </a:solidFill>
              </a:rPr>
              <a:t>的损失。</a:t>
            </a:r>
          </a:p>
          <a:p>
            <a:pPr>
              <a:lnSpc>
                <a:spcPct val="90000"/>
              </a:lnSpc>
            </a:pPr>
            <a:endParaRPr lang="zh-CN" altLang="en-US" dirty="0">
              <a:solidFill>
                <a:schemeClr val="tx1"/>
              </a:solidFill>
            </a:endParaRP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095375"/>
            <a:ext cx="9750425" cy="1141413"/>
          </a:xfrm>
          <a:prstGeom prst="rect">
            <a:avLst/>
          </a:prstGeom>
        </p:spPr>
        <p:txBody>
          <a:bodyPr vert="horz" lIns="90170" tIns="46990" rIns="90170" bIns="46990" rtlCol="0" anchor="ctr" anchorCtr="0">
            <a:normAutofit fontScale="975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lnSpc>
                <a:spcPct val="80000"/>
              </a:lnSpc>
            </a:pPr>
            <a:r>
              <a:rPr lang="zh-CN" altLang="en-US" sz="3200" dirty="0">
                <a:solidFill>
                  <a:schemeClr val="tx1"/>
                </a:solidFill>
              </a:rPr>
              <a:t>千里之堤 毁于蚁穴。</a:t>
            </a:r>
            <a:br>
              <a:rPr lang="zh-CN" altLang="en-US" sz="3200" dirty="0">
                <a:solidFill>
                  <a:schemeClr val="tx1"/>
                </a:solidFill>
              </a:rPr>
            </a:br>
            <a:r>
              <a:rPr lang="zh-CN" altLang="en-US" sz="3200" dirty="0">
                <a:solidFill>
                  <a:schemeClr val="tx1"/>
                </a:solidFill>
              </a:rPr>
              <a:t>                                         </a:t>
            </a:r>
            <a:r>
              <a:rPr lang="en-US" altLang="zh-CN" sz="3200" dirty="0">
                <a:solidFill>
                  <a:schemeClr val="tx1"/>
                </a:solidFill>
              </a:rPr>
              <a:t>——</a:t>
            </a:r>
            <a:r>
              <a:rPr lang="zh-CN" altLang="en-US" sz="3200" dirty="0">
                <a:solidFill>
                  <a:schemeClr val="tx1"/>
                </a:solidFill>
              </a:rPr>
              <a:t>细节不容放过</a:t>
            </a:r>
          </a:p>
        </p:txBody>
      </p:sp>
      <p:sp>
        <p:nvSpPr>
          <p:cNvPr id="8" name="Rectangle 3"/>
          <p:cNvSpPr txBox="1">
            <a:spLocks noChangeArrowheads="1"/>
          </p:cNvSpPr>
          <p:nvPr>
            <p:custDataLst>
              <p:tags r:id="rId4"/>
            </p:custDataLst>
          </p:nvPr>
        </p:nvSpPr>
        <p:spPr>
          <a:xfrm>
            <a:off x="554810" y="2132330"/>
            <a:ext cx="10150084" cy="472567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spcBef>
                <a:spcPts val="0"/>
              </a:spcBef>
            </a:pPr>
            <a:r>
              <a:rPr lang="zh-CN" altLang="en-US" sz="2600" dirty="0">
                <a:solidFill>
                  <a:schemeClr val="tx1"/>
                </a:solidFill>
              </a:rPr>
              <a:t>人在隐患没有变成祸患的时候，往往意识不到</a:t>
            </a:r>
            <a:r>
              <a:rPr lang="zh-CN" altLang="en-US" sz="2600" b="1" u="sng" dirty="0">
                <a:solidFill>
                  <a:schemeClr val="tx1"/>
                </a:solidFill>
              </a:rPr>
              <a:t>隐患</a:t>
            </a:r>
            <a:r>
              <a:rPr lang="zh-CN" altLang="en-US" sz="2600" dirty="0">
                <a:solidFill>
                  <a:schemeClr val="tx1"/>
                </a:solidFill>
              </a:rPr>
              <a:t>的存在。</a:t>
            </a:r>
          </a:p>
          <a:p>
            <a:pPr>
              <a:lnSpc>
                <a:spcPct val="130000"/>
              </a:lnSpc>
              <a:spcBef>
                <a:spcPts val="0"/>
              </a:spcBef>
            </a:pPr>
            <a:r>
              <a:rPr lang="zh-CN" altLang="en-US" sz="2600" dirty="0">
                <a:solidFill>
                  <a:schemeClr val="tx1"/>
                </a:solidFill>
              </a:rPr>
              <a:t>防微杜渐，是安全的根本。</a:t>
            </a:r>
          </a:p>
          <a:p>
            <a:pPr>
              <a:lnSpc>
                <a:spcPct val="130000"/>
              </a:lnSpc>
              <a:spcBef>
                <a:spcPts val="0"/>
              </a:spcBef>
            </a:pPr>
            <a:r>
              <a:rPr lang="zh-CN" altLang="en-US" sz="2600" dirty="0">
                <a:solidFill>
                  <a:schemeClr val="tx1"/>
                </a:solidFill>
              </a:rPr>
              <a:t>“防微杜渐”胜于“亡羊补牢”。</a:t>
            </a:r>
          </a:p>
          <a:p>
            <a:pPr marL="0" indent="0">
              <a:lnSpc>
                <a:spcPct val="130000"/>
              </a:lnSpc>
              <a:spcBef>
                <a:spcPts val="0"/>
              </a:spcBef>
              <a:buNone/>
            </a:pPr>
            <a:r>
              <a:rPr lang="zh-CN" altLang="en-US" sz="2600" dirty="0">
                <a:solidFill>
                  <a:schemeClr val="tx1"/>
                </a:solidFill>
              </a:rPr>
              <a:t>防微杜渐：防是指防止；微是指微小，指事物的苗头；杜是指杜绝；渐是指事物的开端。</a:t>
            </a:r>
            <a:r>
              <a:rPr lang="zh-CN" altLang="en-US" sz="2400" dirty="0">
                <a:solidFill>
                  <a:schemeClr val="accent1">
                    <a:lumMod val="50000"/>
                  </a:schemeClr>
                </a:solidFill>
              </a:rPr>
              <a:t>也就是说在隐患刚冒头时就加以防止、杜绝，不让其发展成大事故。</a:t>
            </a:r>
          </a:p>
          <a:p>
            <a:pPr marL="0" indent="0">
              <a:lnSpc>
                <a:spcPct val="130000"/>
              </a:lnSpc>
              <a:spcBef>
                <a:spcPts val="0"/>
              </a:spcBef>
              <a:buNone/>
            </a:pPr>
            <a:r>
              <a:rPr lang="zh-CN" altLang="en-US" sz="2600" dirty="0">
                <a:solidFill>
                  <a:schemeClr val="tx1"/>
                </a:solidFill>
              </a:rPr>
              <a:t>亡羊补牢：亡是指逃亡，丢失；牢是关牲口的圈。本意是指羊圈的问题，羊被狼叼走了再去修补羊圈还不算晚。</a:t>
            </a:r>
            <a:r>
              <a:rPr lang="zh-CN" altLang="en-US" sz="2400" dirty="0">
                <a:solidFill>
                  <a:schemeClr val="accent1">
                    <a:lumMod val="50000"/>
                  </a:schemeClr>
                </a:solidFill>
              </a:rPr>
              <a:t>比喻出了事故以后想办法补救，可以防止类似的事故或更大的事故。</a:t>
            </a:r>
          </a:p>
          <a:p>
            <a:pPr>
              <a:lnSpc>
                <a:spcPct val="80000"/>
              </a:lnSpc>
            </a:pPr>
            <a:endParaRPr lang="zh-CN" altLang="en-US" sz="2400" dirty="0">
              <a:solidFill>
                <a:schemeClr val="accent1"/>
              </a:solidFill>
            </a:endParaRP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4" name="Rectangle 3"/>
          <p:cNvSpPr txBox="1">
            <a:spLocks noChangeArrowheads="1"/>
          </p:cNvSpPr>
          <p:nvPr>
            <p:custDataLst>
              <p:tags r:id="rId3"/>
            </p:custDataLst>
          </p:nvPr>
        </p:nvSpPr>
        <p:spPr>
          <a:xfrm>
            <a:off x="461170" y="1352116"/>
            <a:ext cx="10330089" cy="52952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40000"/>
              </a:lnSpc>
            </a:pPr>
            <a:r>
              <a:rPr lang="zh-CN" altLang="en-US" dirty="0">
                <a:solidFill>
                  <a:schemeClr val="tx1"/>
                </a:solidFill>
              </a:rPr>
              <a:t>从安全角度讲，防微杜渐，是安全的根本。而</a:t>
            </a:r>
            <a:r>
              <a:rPr lang="zh-CN" altLang="en-US" sz="3600" dirty="0">
                <a:solidFill>
                  <a:schemeClr val="accent1">
                    <a:lumMod val="50000"/>
                  </a:schemeClr>
                </a:solidFill>
                <a:effectLst>
                  <a:reflection blurRad="6350" stA="55000" endA="50" endPos="85000" dir="5400000" sy="-100000" algn="bl" rotWithShape="0"/>
                </a:effectLst>
              </a:rPr>
              <a:t>亡羊补牢已晚</a:t>
            </a:r>
            <a:r>
              <a:rPr lang="zh-CN" altLang="en-US" dirty="0">
                <a:solidFill>
                  <a:schemeClr val="tx1"/>
                </a:solidFill>
              </a:rPr>
              <a:t>。</a:t>
            </a:r>
          </a:p>
          <a:p>
            <a:pPr>
              <a:lnSpc>
                <a:spcPct val="140000"/>
              </a:lnSpc>
            </a:pPr>
            <a:r>
              <a:rPr lang="zh-CN" altLang="en-US" dirty="0">
                <a:solidFill>
                  <a:schemeClr val="tx1"/>
                </a:solidFill>
              </a:rPr>
              <a:t>隐患刚出现时，制止起比较容易；但等到了一定的程度，形成一定的气候，再去治理就难了。可是现实就是人总是忽视细节的隐患，而使小隐患变成大隐患。所以治理隐患我们要把更多的注意力</a:t>
            </a:r>
            <a:r>
              <a:rPr lang="zh-CN" altLang="en-US" sz="3600" dirty="0">
                <a:solidFill>
                  <a:schemeClr val="accent1">
                    <a:lumMod val="50000"/>
                  </a:schemeClr>
                </a:solidFill>
              </a:rPr>
              <a:t>关注到细节</a:t>
            </a:r>
            <a:r>
              <a:rPr lang="zh-CN" altLang="en-US" dirty="0">
                <a:solidFill>
                  <a:schemeClr val="tx1"/>
                </a:solidFill>
              </a:rPr>
              <a:t>上去。</a:t>
            </a:r>
          </a:p>
        </p:txBody>
      </p:sp>
      <p:sp>
        <p:nvSpPr>
          <p:cNvPr id="11" name="文本框 10"/>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883659" y="1288303"/>
            <a:ext cx="10362158" cy="4604455"/>
            <a:chOff x="931984" y="1337250"/>
            <a:chExt cx="10928838" cy="4856260"/>
          </a:xfrm>
        </p:grpSpPr>
        <p:sp>
          <p:nvSpPr>
            <p:cNvPr id="28" name="矩形 27"/>
            <p:cNvSpPr/>
            <p:nvPr>
              <p:custDataLst>
                <p:tags r:id="rId6"/>
              </p:custDataLst>
            </p:nvPr>
          </p:nvSpPr>
          <p:spPr>
            <a:xfrm>
              <a:off x="3742591" y="3847503"/>
              <a:ext cx="8118231" cy="466130"/>
            </a:xfrm>
            <a:prstGeom prst="rect">
              <a:avLst/>
            </a:prstGeom>
            <a:ln>
              <a:solidFill>
                <a:schemeClr val="accent1"/>
              </a:solidFill>
            </a:ln>
          </p:spPr>
          <p:txBody>
            <a:bodyPr wrap="square">
              <a:normAutofit/>
            </a:bodyPr>
            <a:lstStyle/>
            <a:p>
              <a:pPr algn="just">
                <a:lnSpc>
                  <a:spcPct val="150000"/>
                </a:lnSpc>
              </a:pPr>
              <a:r>
                <a:rPr lang="zh-CN" altLang="en-US" sz="1515">
                  <a:solidFill>
                    <a:schemeClr val="tx1"/>
                  </a:solidFill>
                  <a:cs typeface="+mn-ea"/>
                  <a:sym typeface="+mn-lt"/>
                </a:rPr>
                <a:t>全国安委会开始在全国组织开展“安全生产周”活动，从那一年开始确定活动主题。</a:t>
              </a:r>
              <a:endParaRPr lang="zh-CN" altLang="en-US" sz="1515" dirty="0">
                <a:solidFill>
                  <a:schemeClr val="tx1"/>
                </a:solidFill>
                <a:cs typeface="+mn-ea"/>
                <a:sym typeface="+mn-lt"/>
              </a:endParaRPr>
            </a:p>
          </p:txBody>
        </p:sp>
        <p:grpSp>
          <p:nvGrpSpPr>
            <p:cNvPr id="29" name="组合 28"/>
            <p:cNvGrpSpPr/>
            <p:nvPr/>
          </p:nvGrpSpPr>
          <p:grpSpPr>
            <a:xfrm>
              <a:off x="931984" y="1337250"/>
              <a:ext cx="10603524" cy="4856260"/>
              <a:chOff x="931984" y="1337250"/>
              <a:chExt cx="10603524" cy="4856260"/>
            </a:xfrm>
          </p:grpSpPr>
          <p:sp>
            <p:nvSpPr>
              <p:cNvPr id="30" name="矩形 29"/>
              <p:cNvSpPr/>
              <p:nvPr>
                <p:custDataLst>
                  <p:tags r:id="rId7"/>
                </p:custDataLst>
              </p:nvPr>
            </p:nvSpPr>
            <p:spPr>
              <a:xfrm>
                <a:off x="3742591" y="1337250"/>
                <a:ext cx="7792916" cy="1206177"/>
              </a:xfrm>
              <a:prstGeom prst="rect">
                <a:avLst/>
              </a:prstGeom>
              <a:ln>
                <a:solidFill>
                  <a:schemeClr val="accent1"/>
                </a:solidFill>
              </a:ln>
            </p:spPr>
            <p:txBody>
              <a:bodyPr wrap="square">
                <a:normAutofit/>
              </a:bodyPr>
              <a:lstStyle/>
              <a:p>
                <a:pPr algn="just">
                  <a:lnSpc>
                    <a:spcPct val="150000"/>
                  </a:lnSpc>
                </a:pPr>
                <a:r>
                  <a:rPr lang="zh-CN" altLang="en-US" sz="1515">
                    <a:solidFill>
                      <a:schemeClr val="tx1"/>
                    </a:solidFill>
                    <a:cs typeface="+mn-ea"/>
                    <a:sym typeface="+mn-lt"/>
                  </a:rPr>
                  <a:t>由于种种原因，不少企业单位长期以来安全生产情况较差，伤亡事故多发，职业病严重。政府相关部门痛下决心，花大力气，采取有力措施，力争解决劳动保护工作中的问题，扭转伤亡事故和职业病严重的状况。</a:t>
                </a:r>
                <a:endParaRPr lang="zh-CN" altLang="en-US" sz="1515" dirty="0">
                  <a:solidFill>
                    <a:schemeClr val="tx1"/>
                  </a:solidFill>
                  <a:cs typeface="+mn-ea"/>
                  <a:sym typeface="+mn-lt"/>
                </a:endParaRPr>
              </a:p>
            </p:txBody>
          </p:sp>
          <p:sp>
            <p:nvSpPr>
              <p:cNvPr id="31" name="矩形 30"/>
              <p:cNvSpPr/>
              <p:nvPr>
                <p:custDataLst>
                  <p:tags r:id="rId8"/>
                </p:custDataLst>
              </p:nvPr>
            </p:nvSpPr>
            <p:spPr>
              <a:xfrm>
                <a:off x="3742591" y="2708030"/>
                <a:ext cx="7792916" cy="835819"/>
              </a:xfrm>
              <a:prstGeom prst="rect">
                <a:avLst/>
              </a:prstGeom>
              <a:ln>
                <a:solidFill>
                  <a:schemeClr val="accent1"/>
                </a:solidFill>
              </a:ln>
            </p:spPr>
            <p:txBody>
              <a:bodyPr wrap="square">
                <a:normAutofit/>
              </a:bodyPr>
              <a:lstStyle/>
              <a:p>
                <a:pPr algn="just">
                  <a:lnSpc>
                    <a:spcPct val="150000"/>
                  </a:lnSpc>
                </a:pPr>
                <a:r>
                  <a:rPr lang="zh-CN" altLang="en-US" sz="1515">
                    <a:solidFill>
                      <a:schemeClr val="tx1"/>
                    </a:solidFill>
                    <a:cs typeface="+mn-ea"/>
                    <a:sym typeface="+mn-lt"/>
                  </a:rPr>
                  <a:t>在历经</a:t>
                </a:r>
                <a:r>
                  <a:rPr lang="en-US" altLang="zh-CN" sz="1515">
                    <a:solidFill>
                      <a:schemeClr val="tx1"/>
                    </a:solidFill>
                    <a:cs typeface="+mn-ea"/>
                    <a:sym typeface="+mn-lt"/>
                  </a:rPr>
                  <a:t>5</a:t>
                </a:r>
                <a:r>
                  <a:rPr lang="zh-CN" altLang="en-US" sz="1515">
                    <a:solidFill>
                      <a:schemeClr val="tx1"/>
                    </a:solidFill>
                    <a:cs typeface="+mn-ea"/>
                    <a:sym typeface="+mn-lt"/>
                  </a:rPr>
                  <a:t>次“全国安全月”活动期间，我国着重加强安全生产的宣传教育工作，使安全意识深入人心。</a:t>
                </a:r>
                <a:endParaRPr lang="zh-CN" altLang="en-US" sz="1515" dirty="0">
                  <a:solidFill>
                    <a:schemeClr val="tx1"/>
                  </a:solidFill>
                  <a:cs typeface="+mn-ea"/>
                  <a:sym typeface="+mn-lt"/>
                </a:endParaRPr>
              </a:p>
            </p:txBody>
          </p:sp>
          <p:sp>
            <p:nvSpPr>
              <p:cNvPr id="32" name="矩形 31"/>
              <p:cNvSpPr/>
              <p:nvPr>
                <p:custDataLst>
                  <p:tags r:id="rId9"/>
                </p:custDataLst>
              </p:nvPr>
            </p:nvSpPr>
            <p:spPr>
              <a:xfrm>
                <a:off x="3742591" y="4617644"/>
                <a:ext cx="7792917" cy="1575866"/>
              </a:xfrm>
              <a:prstGeom prst="rect">
                <a:avLst/>
              </a:prstGeom>
              <a:ln>
                <a:solidFill>
                  <a:schemeClr val="accent1"/>
                </a:solidFill>
              </a:ln>
            </p:spPr>
            <p:txBody>
              <a:bodyPr wrap="square">
                <a:normAutofit/>
              </a:bodyPr>
              <a:lstStyle/>
              <a:p>
                <a:pPr algn="just">
                  <a:lnSpc>
                    <a:spcPct val="150000"/>
                  </a:lnSpc>
                </a:pPr>
                <a:r>
                  <a:rPr lang="zh-CN" altLang="en-US" sz="1515">
                    <a:solidFill>
                      <a:schemeClr val="tx1"/>
                    </a:solidFill>
                    <a:cs typeface="+mn-ea"/>
                    <a:sym typeface="+mn-lt"/>
                  </a:rPr>
                  <a:t>中共中央宣传部、国家安全生产监督管理局等部委结合当前安全生产工作的形势，在总结经验的基础上，确定</a:t>
                </a:r>
                <a:r>
                  <a:rPr lang="en-US" altLang="zh-CN" sz="1515">
                    <a:solidFill>
                      <a:schemeClr val="tx1"/>
                    </a:solidFill>
                    <a:cs typeface="+mn-ea"/>
                    <a:sym typeface="+mn-lt"/>
                  </a:rPr>
                  <a:t>2002</a:t>
                </a:r>
                <a:r>
                  <a:rPr lang="zh-CN" altLang="en-US" sz="1515">
                    <a:solidFill>
                      <a:schemeClr val="tx1"/>
                    </a:solidFill>
                    <a:cs typeface="+mn-ea"/>
                    <a:sym typeface="+mn-lt"/>
                  </a:rPr>
                  <a:t>年</a:t>
                </a:r>
                <a:r>
                  <a:rPr lang="en-US" altLang="zh-CN" sz="1515">
                    <a:solidFill>
                      <a:schemeClr val="tx1"/>
                    </a:solidFill>
                    <a:cs typeface="+mn-ea"/>
                    <a:sym typeface="+mn-lt"/>
                  </a:rPr>
                  <a:t>6</a:t>
                </a:r>
                <a:r>
                  <a:rPr lang="zh-CN" altLang="en-US" sz="1515">
                    <a:solidFill>
                      <a:schemeClr val="tx1"/>
                    </a:solidFill>
                    <a:cs typeface="+mn-ea"/>
                    <a:sym typeface="+mn-lt"/>
                  </a:rPr>
                  <a:t>月份开展首次安全生产月活动，将安全生产周活动的形式和内容进行了延伸。这是党中央、国务院为宣传安全生产一系列方针政策和普及安全生产法律法规知识、增强全民安全意识的一项重要举措。</a:t>
                </a:r>
              </a:p>
            </p:txBody>
          </p:sp>
          <p:grpSp>
            <p:nvGrpSpPr>
              <p:cNvPr id="33" name="组合 32"/>
              <p:cNvGrpSpPr/>
              <p:nvPr/>
            </p:nvGrpSpPr>
            <p:grpSpPr>
              <a:xfrm>
                <a:off x="931985" y="1690086"/>
                <a:ext cx="1863969" cy="580290"/>
                <a:chOff x="931985" y="1690086"/>
                <a:chExt cx="1863969" cy="580290"/>
              </a:xfrm>
            </p:grpSpPr>
            <p:sp>
              <p:nvSpPr>
                <p:cNvPr id="60" name="矩形 59"/>
                <p:cNvSpPr/>
                <p:nvPr>
                  <p:custDataLst>
                    <p:tags r:id="rId21"/>
                  </p:custDataLst>
                </p:nvPr>
              </p:nvSpPr>
              <p:spPr>
                <a:xfrm>
                  <a:off x="931985" y="1690086"/>
                  <a:ext cx="1863969" cy="5802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highlight>
                      <a:srgbClr val="003366"/>
                    </a:highlight>
                    <a:cs typeface="+mn-ea"/>
                    <a:sym typeface="+mn-lt"/>
                  </a:endParaRPr>
                </a:p>
              </p:txBody>
            </p:sp>
            <p:sp>
              <p:nvSpPr>
                <p:cNvPr id="61" name="矩形 60"/>
                <p:cNvSpPr/>
                <p:nvPr>
                  <p:custDataLst>
                    <p:tags r:id="rId22"/>
                  </p:custDataLst>
                </p:nvPr>
              </p:nvSpPr>
              <p:spPr>
                <a:xfrm>
                  <a:off x="963400" y="1760421"/>
                  <a:ext cx="1739674" cy="466130"/>
                </a:xfrm>
                <a:prstGeom prst="rect">
                  <a:avLst/>
                </a:prstGeom>
                <a:ln>
                  <a:solidFill>
                    <a:schemeClr val="accent1"/>
                  </a:solidFill>
                </a:ln>
              </p:spPr>
              <p:txBody>
                <a:bodyPr wrap="none">
                  <a:spAutoFit/>
                </a:bodyPr>
                <a:lstStyle/>
                <a:p>
                  <a:r>
                    <a:rPr lang="en-US" altLang="zh-CN" sz="2275">
                      <a:solidFill>
                        <a:schemeClr val="tx1"/>
                      </a:solidFill>
                      <a:cs typeface="+mn-ea"/>
                      <a:sym typeface="+mn-lt"/>
                    </a:rPr>
                    <a:t>1980</a:t>
                  </a:r>
                  <a:r>
                    <a:rPr lang="zh-CN" altLang="en-US" sz="2275">
                      <a:solidFill>
                        <a:schemeClr val="tx1"/>
                      </a:solidFill>
                      <a:cs typeface="+mn-ea"/>
                      <a:sym typeface="+mn-lt"/>
                    </a:rPr>
                    <a:t>年以前</a:t>
                  </a:r>
                </a:p>
              </p:txBody>
            </p:sp>
          </p:grpSp>
          <p:grpSp>
            <p:nvGrpSpPr>
              <p:cNvPr id="34" name="组合 33"/>
              <p:cNvGrpSpPr/>
              <p:nvPr/>
            </p:nvGrpSpPr>
            <p:grpSpPr>
              <a:xfrm>
                <a:off x="931984" y="2778368"/>
                <a:ext cx="1863969" cy="580290"/>
                <a:chOff x="931984" y="2778368"/>
                <a:chExt cx="1863969" cy="580290"/>
              </a:xfrm>
            </p:grpSpPr>
            <p:sp>
              <p:nvSpPr>
                <p:cNvPr id="58" name="矩形 57"/>
                <p:cNvSpPr/>
                <p:nvPr>
                  <p:custDataLst>
                    <p:tags r:id="rId19"/>
                  </p:custDataLst>
                </p:nvPr>
              </p:nvSpPr>
              <p:spPr>
                <a:xfrm>
                  <a:off x="931984" y="2778368"/>
                  <a:ext cx="1863969" cy="5802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highlight>
                      <a:srgbClr val="003366"/>
                    </a:highlight>
                    <a:cs typeface="+mn-ea"/>
                    <a:sym typeface="+mn-lt"/>
                  </a:endParaRPr>
                </a:p>
              </p:txBody>
            </p:sp>
            <p:sp>
              <p:nvSpPr>
                <p:cNvPr id="59" name="矩形 58"/>
                <p:cNvSpPr/>
                <p:nvPr>
                  <p:custDataLst>
                    <p:tags r:id="rId20"/>
                  </p:custDataLst>
                </p:nvPr>
              </p:nvSpPr>
              <p:spPr>
                <a:xfrm>
                  <a:off x="1117288" y="2837680"/>
                  <a:ext cx="1484114" cy="466130"/>
                </a:xfrm>
                <a:prstGeom prst="rect">
                  <a:avLst/>
                </a:prstGeom>
                <a:ln>
                  <a:solidFill>
                    <a:schemeClr val="accent1"/>
                  </a:solidFill>
                </a:ln>
              </p:spPr>
              <p:txBody>
                <a:bodyPr wrap="none">
                  <a:spAutoFit/>
                </a:bodyPr>
                <a:lstStyle/>
                <a:p>
                  <a:r>
                    <a:rPr lang="zh-CN" altLang="en-US" sz="2275">
                      <a:solidFill>
                        <a:schemeClr val="tx1"/>
                      </a:solidFill>
                      <a:cs typeface="+mn-ea"/>
                      <a:sym typeface="+mn-lt"/>
                    </a:rPr>
                    <a:t>到</a:t>
                  </a:r>
                  <a:r>
                    <a:rPr lang="en-US" altLang="zh-CN" sz="2275">
                      <a:solidFill>
                        <a:schemeClr val="tx1"/>
                      </a:solidFill>
                      <a:cs typeface="+mn-ea"/>
                      <a:sym typeface="+mn-lt"/>
                    </a:rPr>
                    <a:t>1984</a:t>
                  </a:r>
                  <a:r>
                    <a:rPr lang="zh-CN" altLang="en-US" sz="2275">
                      <a:solidFill>
                        <a:schemeClr val="tx1"/>
                      </a:solidFill>
                      <a:cs typeface="+mn-ea"/>
                      <a:sym typeface="+mn-lt"/>
                    </a:rPr>
                    <a:t>年</a:t>
                  </a:r>
                </a:p>
              </p:txBody>
            </p:sp>
          </p:grpSp>
          <p:grpSp>
            <p:nvGrpSpPr>
              <p:cNvPr id="35" name="组合 34"/>
              <p:cNvGrpSpPr/>
              <p:nvPr/>
            </p:nvGrpSpPr>
            <p:grpSpPr>
              <a:xfrm>
                <a:off x="931984" y="3866650"/>
                <a:ext cx="1863969" cy="580290"/>
                <a:chOff x="931984" y="3866650"/>
                <a:chExt cx="1863969" cy="580290"/>
              </a:xfrm>
            </p:grpSpPr>
            <p:sp>
              <p:nvSpPr>
                <p:cNvPr id="56" name="矩形 55"/>
                <p:cNvSpPr/>
                <p:nvPr>
                  <p:custDataLst>
                    <p:tags r:id="rId17"/>
                  </p:custDataLst>
                </p:nvPr>
              </p:nvSpPr>
              <p:spPr>
                <a:xfrm>
                  <a:off x="931984" y="3866650"/>
                  <a:ext cx="1863969" cy="5802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highlight>
                      <a:srgbClr val="003366"/>
                    </a:highlight>
                    <a:cs typeface="+mn-ea"/>
                    <a:sym typeface="+mn-lt"/>
                  </a:endParaRPr>
                </a:p>
              </p:txBody>
            </p:sp>
            <p:sp>
              <p:nvSpPr>
                <p:cNvPr id="57" name="矩形 56"/>
                <p:cNvSpPr/>
                <p:nvPr>
                  <p:custDataLst>
                    <p:tags r:id="rId18"/>
                  </p:custDataLst>
                </p:nvPr>
              </p:nvSpPr>
              <p:spPr>
                <a:xfrm>
                  <a:off x="963400" y="3921975"/>
                  <a:ext cx="1739673" cy="466130"/>
                </a:xfrm>
                <a:prstGeom prst="rect">
                  <a:avLst/>
                </a:prstGeom>
                <a:ln>
                  <a:solidFill>
                    <a:schemeClr val="accent1"/>
                  </a:solidFill>
                </a:ln>
              </p:spPr>
              <p:txBody>
                <a:bodyPr wrap="none">
                  <a:spAutoFit/>
                </a:bodyPr>
                <a:lstStyle/>
                <a:p>
                  <a:r>
                    <a:rPr lang="en-US" altLang="zh-CN" sz="2275">
                      <a:solidFill>
                        <a:schemeClr val="tx1"/>
                      </a:solidFill>
                      <a:cs typeface="+mn-ea"/>
                      <a:sym typeface="+mn-lt"/>
                    </a:rPr>
                    <a:t>1991</a:t>
                  </a:r>
                  <a:r>
                    <a:rPr lang="zh-CN" altLang="en-US" sz="2275">
                      <a:solidFill>
                        <a:schemeClr val="tx1"/>
                      </a:solidFill>
                      <a:cs typeface="+mn-ea"/>
                      <a:sym typeface="+mn-lt"/>
                    </a:rPr>
                    <a:t>年开始</a:t>
                  </a:r>
                </a:p>
              </p:txBody>
            </p:sp>
          </p:grpSp>
          <p:grpSp>
            <p:nvGrpSpPr>
              <p:cNvPr id="36" name="组合 35"/>
              <p:cNvGrpSpPr/>
              <p:nvPr/>
            </p:nvGrpSpPr>
            <p:grpSpPr>
              <a:xfrm>
                <a:off x="931984" y="4954932"/>
                <a:ext cx="1863969" cy="580290"/>
                <a:chOff x="931984" y="4954932"/>
                <a:chExt cx="1863969" cy="580290"/>
              </a:xfrm>
            </p:grpSpPr>
            <p:sp>
              <p:nvSpPr>
                <p:cNvPr id="54" name="矩形 53"/>
                <p:cNvSpPr/>
                <p:nvPr>
                  <p:custDataLst>
                    <p:tags r:id="rId15"/>
                  </p:custDataLst>
                </p:nvPr>
              </p:nvSpPr>
              <p:spPr>
                <a:xfrm>
                  <a:off x="931984" y="4954932"/>
                  <a:ext cx="1863969" cy="5802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highlight>
                      <a:srgbClr val="003366"/>
                    </a:highlight>
                    <a:cs typeface="+mn-ea"/>
                    <a:sym typeface="+mn-lt"/>
                  </a:endParaRPr>
                </a:p>
              </p:txBody>
            </p:sp>
            <p:sp>
              <p:nvSpPr>
                <p:cNvPr id="55" name="矩形 54"/>
                <p:cNvSpPr/>
                <p:nvPr>
                  <p:custDataLst>
                    <p:tags r:id="rId16"/>
                  </p:custDataLst>
                </p:nvPr>
              </p:nvSpPr>
              <p:spPr>
                <a:xfrm>
                  <a:off x="1271176" y="5027841"/>
                  <a:ext cx="1178719" cy="466130"/>
                </a:xfrm>
                <a:prstGeom prst="rect">
                  <a:avLst/>
                </a:prstGeom>
                <a:ln>
                  <a:solidFill>
                    <a:schemeClr val="accent1"/>
                  </a:solidFill>
                </a:ln>
              </p:spPr>
              <p:txBody>
                <a:bodyPr wrap="none">
                  <a:spAutoFit/>
                </a:bodyPr>
                <a:lstStyle/>
                <a:p>
                  <a:r>
                    <a:rPr lang="en-US" altLang="zh-CN" sz="2275">
                      <a:solidFill>
                        <a:schemeClr val="tx1"/>
                      </a:solidFill>
                      <a:cs typeface="+mn-ea"/>
                      <a:sym typeface="+mn-lt"/>
                    </a:rPr>
                    <a:t>2002</a:t>
                  </a:r>
                  <a:r>
                    <a:rPr lang="zh-CN" altLang="en-US" sz="2275">
                      <a:solidFill>
                        <a:schemeClr val="tx1"/>
                      </a:solidFill>
                      <a:cs typeface="+mn-ea"/>
                      <a:sym typeface="+mn-lt"/>
                    </a:rPr>
                    <a:t>年</a:t>
                  </a:r>
                </a:p>
              </p:txBody>
            </p:sp>
          </p:grpSp>
          <p:grpSp>
            <p:nvGrpSpPr>
              <p:cNvPr id="37" name="组合 36"/>
              <p:cNvGrpSpPr/>
              <p:nvPr/>
            </p:nvGrpSpPr>
            <p:grpSpPr>
              <a:xfrm>
                <a:off x="3199115" y="1476953"/>
                <a:ext cx="231169" cy="4352347"/>
                <a:chOff x="3199115" y="1476953"/>
                <a:chExt cx="231169" cy="4352347"/>
              </a:xfrm>
            </p:grpSpPr>
            <p:cxnSp>
              <p:nvCxnSpPr>
                <p:cNvPr id="49" name="直接连接符 48"/>
                <p:cNvCxnSpPr/>
                <p:nvPr>
                  <p:custDataLst>
                    <p:tags r:id="rId10"/>
                  </p:custDataLst>
                </p:nvPr>
              </p:nvCxnSpPr>
              <p:spPr>
                <a:xfrm>
                  <a:off x="3314700" y="1476953"/>
                  <a:ext cx="0" cy="4352347"/>
                </a:xfrm>
                <a:prstGeom prst="line">
                  <a:avLst/>
                </a:prstGeom>
                <a:solidFill>
                  <a:schemeClr val="accent1"/>
                </a:solidFill>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椭圆 49"/>
                <p:cNvSpPr/>
                <p:nvPr>
                  <p:custDataLst>
                    <p:tags r:id="rId11"/>
                  </p:custDataLst>
                </p:nvPr>
              </p:nvSpPr>
              <p:spPr>
                <a:xfrm>
                  <a:off x="3199115" y="1864646"/>
                  <a:ext cx="231169" cy="23116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cs typeface="+mn-ea"/>
                    <a:sym typeface="+mn-lt"/>
                  </a:endParaRPr>
                </a:p>
              </p:txBody>
            </p:sp>
            <p:sp>
              <p:nvSpPr>
                <p:cNvPr id="51" name="椭圆 50"/>
                <p:cNvSpPr/>
                <p:nvPr>
                  <p:custDataLst>
                    <p:tags r:id="rId12"/>
                  </p:custDataLst>
                </p:nvPr>
              </p:nvSpPr>
              <p:spPr>
                <a:xfrm>
                  <a:off x="3199115" y="2986206"/>
                  <a:ext cx="231169" cy="23116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cs typeface="+mn-ea"/>
                    <a:sym typeface="+mn-lt"/>
                  </a:endParaRPr>
                </a:p>
              </p:txBody>
            </p:sp>
            <p:sp>
              <p:nvSpPr>
                <p:cNvPr id="52" name="椭圆 51"/>
                <p:cNvSpPr/>
                <p:nvPr>
                  <p:custDataLst>
                    <p:tags r:id="rId13"/>
                  </p:custDataLst>
                </p:nvPr>
              </p:nvSpPr>
              <p:spPr>
                <a:xfrm>
                  <a:off x="3199115" y="3992181"/>
                  <a:ext cx="231169" cy="23116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cs typeface="+mn-ea"/>
                    <a:sym typeface="+mn-lt"/>
                  </a:endParaRPr>
                </a:p>
              </p:txBody>
            </p:sp>
            <p:sp>
              <p:nvSpPr>
                <p:cNvPr id="53" name="椭圆 52"/>
                <p:cNvSpPr/>
                <p:nvPr>
                  <p:custDataLst>
                    <p:tags r:id="rId14"/>
                  </p:custDataLst>
                </p:nvPr>
              </p:nvSpPr>
              <p:spPr>
                <a:xfrm>
                  <a:off x="3199115" y="5088350"/>
                  <a:ext cx="231169" cy="23116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cs typeface="+mn-ea"/>
                    <a:sym typeface="+mn-lt"/>
                  </a:endParaRPr>
                </a:p>
              </p:txBody>
            </p:sp>
          </p:grpSp>
        </p:grpSp>
      </p:grpSp>
      <p:grpSp>
        <p:nvGrpSpPr>
          <p:cNvPr id="38" name="组合 9"/>
          <p:cNvGrpSpPr/>
          <p:nvPr/>
        </p:nvGrpSpPr>
        <p:grpSpPr>
          <a:xfrm>
            <a:off x="669" y="130615"/>
            <a:ext cx="12191331" cy="704001"/>
            <a:chOff x="0" y="217394"/>
            <a:chExt cx="12192000" cy="704040"/>
          </a:xfrm>
        </p:grpSpPr>
        <p:pic>
          <p:nvPicPr>
            <p:cNvPr id="39" name="图片 10"/>
            <p:cNvPicPr>
              <a:picLocks noChangeAspect="1"/>
            </p:cNvPicPr>
            <p:nvPr>
              <p:custDataLst>
                <p:tags r:id="rId2"/>
              </p:custDataLst>
            </p:nvPr>
          </p:nvPicPr>
          <p:blipFill>
            <a:blip r:embed="rId25"/>
            <a:stretch>
              <a:fillRect/>
            </a:stretch>
          </p:blipFill>
          <p:spPr>
            <a:xfrm>
              <a:off x="8088923" y="246423"/>
              <a:ext cx="4103077" cy="675011"/>
            </a:xfrm>
            <a:prstGeom prst="rect">
              <a:avLst/>
            </a:prstGeom>
          </p:spPr>
        </p:pic>
        <p:cxnSp>
          <p:nvCxnSpPr>
            <p:cNvPr id="40" name="直接连接符 11"/>
            <p:cNvCxnSpPr/>
            <p:nvPr>
              <p:custDataLst>
                <p:tags r:id="rId3"/>
              </p:custDataLst>
            </p:nvPr>
          </p:nvCxnSpPr>
          <p:spPr>
            <a:xfrm>
              <a:off x="0" y="921434"/>
              <a:ext cx="1219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标题 3"/>
            <p:cNvSpPr txBox="1"/>
            <p:nvPr>
              <p:custDataLst>
                <p:tags r:id="rId4"/>
              </p:custDataLst>
            </p:nvPr>
          </p:nvSpPr>
          <p:spPr>
            <a:xfrm>
              <a:off x="989486" y="221083"/>
              <a:ext cx="4524879" cy="672230"/>
            </a:xfrm>
            <a:prstGeom prst="rect">
              <a:avLst/>
            </a:prstGeom>
          </p:spPr>
          <p:txBody>
            <a:bodyPr wrap="squar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a:solidFill>
                    <a:schemeClr val="accent1">
                      <a:lumMod val="50000"/>
                    </a:schemeClr>
                  </a:solidFill>
                </a:rPr>
                <a:t>一、安全生产月的由来</a:t>
              </a:r>
            </a:p>
          </p:txBody>
        </p:sp>
        <p:pic>
          <p:nvPicPr>
            <p:cNvPr id="42" name="图片 13"/>
            <p:cNvPicPr>
              <a:picLocks noChangeAspect="1"/>
            </p:cNvPicPr>
            <p:nvPr>
              <p:custDataLst>
                <p:tags r:id="rId5"/>
              </p:custDataLst>
            </p:nvPr>
          </p:nvPicPr>
          <p:blipFill>
            <a:blip r:embed="rId26"/>
            <a:stretch>
              <a:fillRect/>
            </a:stretch>
          </p:blipFill>
          <p:spPr>
            <a:xfrm>
              <a:off x="287572" y="217394"/>
              <a:ext cx="795864" cy="675011"/>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223963"/>
            <a:ext cx="10768013" cy="1008062"/>
          </a:xfrm>
          <a:prstGeom prst="rect">
            <a:avLst/>
          </a:prstGeom>
        </p:spPr>
        <p:txBody>
          <a:bodyPr vert="horz" lIns="90170" tIns="46990" rIns="90170" bIns="46990" rtlCol="0" anchor="ctr" anchorCtr="0">
            <a:normAutofit fontScale="9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lnSpc>
                <a:spcPct val="90000"/>
              </a:lnSpc>
            </a:pPr>
            <a:r>
              <a:rPr lang="en-US" altLang="zh-CN" sz="3200" dirty="0">
                <a:solidFill>
                  <a:schemeClr val="tx1"/>
                </a:solidFill>
              </a:rPr>
              <a:t>8</a:t>
            </a:r>
            <a:r>
              <a:rPr lang="zh-CN" altLang="en-US" sz="3200" dirty="0">
                <a:solidFill>
                  <a:schemeClr val="tx1"/>
                </a:solidFill>
              </a:rPr>
              <a:t>小时内外，不留隐患。</a:t>
            </a:r>
            <a:br>
              <a:rPr lang="zh-CN" altLang="en-US" sz="3200" dirty="0">
                <a:solidFill>
                  <a:schemeClr val="tx1"/>
                </a:solidFill>
              </a:rPr>
            </a:br>
            <a:r>
              <a:rPr lang="zh-CN" altLang="en-US" sz="3200" dirty="0">
                <a:solidFill>
                  <a:schemeClr val="tx1"/>
                </a:solidFill>
              </a:rPr>
              <a:t>                                              </a:t>
            </a:r>
            <a:r>
              <a:rPr lang="en-US" altLang="zh-CN" sz="3200" dirty="0">
                <a:solidFill>
                  <a:schemeClr val="tx1"/>
                </a:solidFill>
              </a:rPr>
              <a:t>——</a:t>
            </a:r>
            <a:r>
              <a:rPr lang="zh-CN" altLang="en-US" sz="3200" dirty="0">
                <a:solidFill>
                  <a:schemeClr val="tx1"/>
                </a:solidFill>
              </a:rPr>
              <a:t>安全需要全天候</a:t>
            </a:r>
          </a:p>
        </p:txBody>
      </p:sp>
      <p:sp>
        <p:nvSpPr>
          <p:cNvPr id="8" name="Rectangle 3"/>
          <p:cNvSpPr txBox="1">
            <a:spLocks noChangeArrowheads="1"/>
          </p:cNvSpPr>
          <p:nvPr>
            <p:custDataLst>
              <p:tags r:id="rId4"/>
            </p:custDataLst>
          </p:nvPr>
        </p:nvSpPr>
        <p:spPr>
          <a:xfrm>
            <a:off x="156369" y="2018665"/>
            <a:ext cx="11130704" cy="496887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3900"/>
              </a:lnSpc>
              <a:spcBef>
                <a:spcPts val="0"/>
              </a:spcBef>
            </a:pPr>
            <a:r>
              <a:rPr lang="zh-CN" altLang="en-US" sz="2400" dirty="0">
                <a:solidFill>
                  <a:schemeClr val="tx1"/>
                </a:solidFill>
              </a:rPr>
              <a:t>企业在</a:t>
            </a:r>
            <a:r>
              <a:rPr lang="en-US" altLang="zh-CN" sz="2400" dirty="0">
                <a:solidFill>
                  <a:schemeClr val="tx1"/>
                </a:solidFill>
              </a:rPr>
              <a:t>8</a:t>
            </a:r>
            <a:r>
              <a:rPr lang="zh-CN" altLang="en-US" sz="2400" dirty="0">
                <a:solidFill>
                  <a:schemeClr val="tx1"/>
                </a:solidFill>
              </a:rPr>
              <a:t>小时以外能做的是有限。要消除员工</a:t>
            </a:r>
            <a:r>
              <a:rPr lang="en-US" altLang="zh-CN" sz="2400" dirty="0">
                <a:solidFill>
                  <a:schemeClr val="tx1"/>
                </a:solidFill>
              </a:rPr>
              <a:t>8</a:t>
            </a:r>
            <a:r>
              <a:rPr lang="zh-CN" altLang="en-US" sz="2400" dirty="0">
                <a:solidFill>
                  <a:schemeClr val="tx1"/>
                </a:solidFill>
              </a:rPr>
              <a:t>小时以外的隐患，做到高高兴兴上班，主要靠</a:t>
            </a:r>
            <a:r>
              <a:rPr lang="zh-CN" altLang="en-US" sz="2400" b="1" dirty="0">
                <a:solidFill>
                  <a:schemeClr val="accent1">
                    <a:lumMod val="50000"/>
                  </a:schemeClr>
                </a:solidFill>
                <a:effectLst>
                  <a:reflection blurRad="6350" stA="50000" endA="300" endPos="50000" dist="29997" dir="5400000" sy="-100000" algn="bl" rotWithShape="0"/>
                </a:effectLst>
              </a:rPr>
              <a:t>员工自己</a:t>
            </a:r>
            <a:r>
              <a:rPr lang="zh-CN" altLang="en-US" sz="2400" b="1" dirty="0">
                <a:solidFill>
                  <a:schemeClr val="tx1"/>
                </a:solidFill>
              </a:rPr>
              <a:t>。</a:t>
            </a:r>
          </a:p>
          <a:p>
            <a:pPr>
              <a:lnSpc>
                <a:spcPts val="3900"/>
              </a:lnSpc>
              <a:spcBef>
                <a:spcPts val="0"/>
              </a:spcBef>
            </a:pPr>
            <a:r>
              <a:rPr lang="zh-CN" altLang="en-US" sz="2400" dirty="0">
                <a:solidFill>
                  <a:schemeClr val="tx1"/>
                </a:solidFill>
              </a:rPr>
              <a:t>走上工作岗位就不能带着情绪，如果带着情绪，那就是一个严重的安全隐患，而这个隐患就是从</a:t>
            </a:r>
            <a:r>
              <a:rPr lang="en-US" altLang="zh-CN" sz="2400" dirty="0">
                <a:solidFill>
                  <a:schemeClr val="tx1"/>
                </a:solidFill>
              </a:rPr>
              <a:t>8</a:t>
            </a:r>
            <a:r>
              <a:rPr lang="zh-CN" altLang="en-US" sz="2400" dirty="0">
                <a:solidFill>
                  <a:schemeClr val="tx1"/>
                </a:solidFill>
              </a:rPr>
              <a:t>小时工作以外带过来的。所以</a:t>
            </a:r>
            <a:r>
              <a:rPr lang="en-US" altLang="zh-CN" sz="2400" dirty="0">
                <a:solidFill>
                  <a:schemeClr val="tx1"/>
                </a:solidFill>
              </a:rPr>
              <a:t>8</a:t>
            </a:r>
            <a:r>
              <a:rPr lang="zh-CN" altLang="en-US" sz="2400" dirty="0">
                <a:solidFill>
                  <a:schemeClr val="tx1"/>
                </a:solidFill>
              </a:rPr>
              <a:t>小时以外的时间也会影响到安全。因此安全不仅与工作相连，也</a:t>
            </a:r>
            <a:r>
              <a:rPr lang="zh-CN" altLang="en-US" sz="2800" dirty="0">
                <a:solidFill>
                  <a:schemeClr val="accent1">
                    <a:lumMod val="50000"/>
                  </a:schemeClr>
                </a:solidFill>
              </a:rPr>
              <a:t>与生活相融</a:t>
            </a:r>
            <a:r>
              <a:rPr lang="zh-CN" altLang="en-US" sz="2400" dirty="0">
                <a:solidFill>
                  <a:schemeClr val="tx1"/>
                </a:solidFill>
              </a:rPr>
              <a:t>。</a:t>
            </a:r>
          </a:p>
          <a:p>
            <a:pPr>
              <a:lnSpc>
                <a:spcPts val="3900"/>
              </a:lnSpc>
              <a:spcBef>
                <a:spcPts val="0"/>
              </a:spcBef>
            </a:pPr>
            <a:r>
              <a:rPr lang="zh-CN" altLang="en-US" sz="2400" dirty="0">
                <a:solidFill>
                  <a:schemeClr val="tx1"/>
                </a:solidFill>
              </a:rPr>
              <a:t>下了班以后，你只要不犯法，吵不吵架，喝不喝酒，睡不睡觉，都是你的私生活。但是，你要知道，情绪会延续，酒精会延续，疲倦也会延续，最主要的是思想意识会延续。如果你头天晚上，吵架、打架、酗酒、赌博、通宵上网不睡觉，第二天早晨上班哪来的精神，怎么有干劲，怎么有精力，怎么会不出事故？</a:t>
            </a: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114425"/>
            <a:ext cx="9969500" cy="1139825"/>
          </a:xfrm>
          <a:prstGeom prst="rect">
            <a:avLst/>
          </a:prstGeom>
        </p:spPr>
        <p:txBody>
          <a:bodyPr vert="horz" lIns="90170" tIns="46990" rIns="90170" bIns="46990" rtlCol="0" anchor="ctr" anchorCtr="0">
            <a:normAutofit fontScale="875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200" dirty="0">
                <a:solidFill>
                  <a:schemeClr val="tx1"/>
                </a:solidFill>
              </a:rPr>
              <a:t>黄泉路上无老少，违反规章先报到。</a:t>
            </a:r>
            <a:br>
              <a:rPr lang="zh-CN" altLang="en-US" sz="3200" dirty="0">
                <a:solidFill>
                  <a:schemeClr val="tx1"/>
                </a:solidFill>
              </a:rPr>
            </a:br>
            <a:r>
              <a:rPr lang="zh-CN" altLang="en-US" sz="3200" dirty="0">
                <a:solidFill>
                  <a:schemeClr val="tx1"/>
                </a:solidFill>
              </a:rPr>
              <a:t>                                       </a:t>
            </a:r>
            <a:r>
              <a:rPr lang="en-US" altLang="zh-CN" sz="3200" dirty="0">
                <a:solidFill>
                  <a:schemeClr val="tx1"/>
                </a:solidFill>
              </a:rPr>
              <a:t>——</a:t>
            </a:r>
            <a:r>
              <a:rPr lang="zh-CN" altLang="en-US" sz="3200" dirty="0">
                <a:solidFill>
                  <a:schemeClr val="tx1"/>
                </a:solidFill>
              </a:rPr>
              <a:t>对付“三违”须“三严”</a:t>
            </a:r>
          </a:p>
        </p:txBody>
      </p:sp>
      <p:sp>
        <p:nvSpPr>
          <p:cNvPr id="8" name="Rectangle 3"/>
          <p:cNvSpPr txBox="1">
            <a:spLocks noChangeArrowheads="1"/>
          </p:cNvSpPr>
          <p:nvPr>
            <p:custDataLst>
              <p:tags r:id="rId4"/>
            </p:custDataLst>
          </p:nvPr>
        </p:nvSpPr>
        <p:spPr>
          <a:xfrm>
            <a:off x="670796" y="2441177"/>
            <a:ext cx="9810115" cy="4232911"/>
          </a:xfrm>
          <a:prstGeom prst="rect">
            <a:avLst/>
          </a:prstGeom>
        </p:spPr>
        <p:txBody>
          <a:bodyPr wrap="square">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00" dirty="0">
                <a:solidFill>
                  <a:schemeClr val="tx1"/>
                </a:solidFill>
              </a:rPr>
              <a:t>安全管理上最大的问题就是严格不起来，落实不下去。</a:t>
            </a:r>
          </a:p>
          <a:p>
            <a:r>
              <a:rPr lang="zh-CN" altLang="en-US" sz="2600" dirty="0">
                <a:solidFill>
                  <a:schemeClr val="tx1"/>
                </a:solidFill>
              </a:rPr>
              <a:t>违章一旦形成了习惯，根冶起来就很困难。违章就是</a:t>
            </a:r>
            <a:r>
              <a:rPr lang="zh-CN" altLang="en-US" sz="2600" b="1" dirty="0">
                <a:solidFill>
                  <a:schemeClr val="accent1">
                    <a:lumMod val="50000"/>
                  </a:schemeClr>
                </a:solidFill>
              </a:rPr>
              <a:t>违法</a:t>
            </a:r>
            <a:r>
              <a:rPr lang="zh-CN" altLang="en-US" sz="2600" dirty="0">
                <a:solidFill>
                  <a:schemeClr val="tx1"/>
                </a:solidFill>
              </a:rPr>
              <a:t>，违法就得受惩罚。</a:t>
            </a:r>
          </a:p>
          <a:p>
            <a:r>
              <a:rPr lang="zh-CN" altLang="en-US" sz="2600" dirty="0">
                <a:solidFill>
                  <a:schemeClr val="tx1"/>
                </a:solidFill>
              </a:rPr>
              <a:t>“</a:t>
            </a:r>
            <a:r>
              <a:rPr lang="zh-CN" altLang="en-US" sz="2600" b="1" dirty="0">
                <a:solidFill>
                  <a:schemeClr val="tx1"/>
                </a:solidFill>
              </a:rPr>
              <a:t>三违</a:t>
            </a:r>
            <a:r>
              <a:rPr lang="zh-CN" altLang="en-US" sz="2600" dirty="0">
                <a:solidFill>
                  <a:schemeClr val="tx1"/>
                </a:solidFill>
              </a:rPr>
              <a:t>”：是指违章操作、违章指挥、违反劳动纪律。</a:t>
            </a:r>
          </a:p>
          <a:p>
            <a:r>
              <a:rPr lang="zh-CN" altLang="en-US" sz="2600" dirty="0">
                <a:solidFill>
                  <a:schemeClr val="tx1"/>
                </a:solidFill>
              </a:rPr>
              <a:t>对付“三违”就必须“三严”。</a:t>
            </a:r>
          </a:p>
          <a:p>
            <a:pPr marL="0" indent="0">
              <a:buNone/>
            </a:pPr>
            <a:r>
              <a:rPr lang="zh-CN" altLang="en-US" sz="2400" dirty="0">
                <a:solidFill>
                  <a:schemeClr val="tx1"/>
                </a:solidFill>
              </a:rPr>
              <a:t>“三严”是指严格管理、严明纪律、严肃问题。</a:t>
            </a:r>
          </a:p>
          <a:p>
            <a:r>
              <a:rPr lang="zh-CN" altLang="en-US" sz="2600" dirty="0">
                <a:solidFill>
                  <a:schemeClr val="tx1"/>
                </a:solidFill>
              </a:rPr>
              <a:t>做到“三严”靠“三铁”来执行。</a:t>
            </a:r>
          </a:p>
          <a:p>
            <a:pPr marL="0" indent="0">
              <a:buNone/>
            </a:pPr>
            <a:r>
              <a:rPr lang="zh-CN" altLang="en-US" sz="2400" dirty="0">
                <a:solidFill>
                  <a:schemeClr val="tx1"/>
                </a:solidFill>
              </a:rPr>
              <a:t>“三铁”是指铁面孔、铁手腕、铁心肠。</a:t>
            </a:r>
          </a:p>
          <a:p>
            <a:r>
              <a:rPr lang="zh-CN" altLang="en-US" sz="2600" dirty="0">
                <a:solidFill>
                  <a:schemeClr val="tx1"/>
                </a:solidFill>
              </a:rPr>
              <a:t>要实打实，硬碰硬，不心软，不为人情所困。</a:t>
            </a: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196215" y="1193800"/>
            <a:ext cx="11800205" cy="1138555"/>
          </a:xfrm>
          <a:prstGeom prst="rect">
            <a:avLst/>
          </a:prstGeom>
        </p:spPr>
        <p:txBody>
          <a:bodyPr vert="horz" lIns="90170" tIns="46990" rIns="90170" bIns="46990" rtlCol="0" anchor="ctr" anchorCtr="0">
            <a:normAutofit fontScale="975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000" dirty="0">
                <a:solidFill>
                  <a:schemeClr val="accent1">
                    <a:lumMod val="50000"/>
                  </a:schemeClr>
                </a:solidFill>
              </a:rPr>
              <a:t>规章制度血写成、不要用血来验证。</a:t>
            </a:r>
            <a:br>
              <a:rPr lang="zh-CN" altLang="en-US" sz="3000" dirty="0">
                <a:solidFill>
                  <a:schemeClr val="accent1">
                    <a:lumMod val="50000"/>
                  </a:schemeClr>
                </a:solidFill>
              </a:rPr>
            </a:br>
            <a:r>
              <a:rPr lang="zh-CN" altLang="en-US" sz="3000" dirty="0">
                <a:solidFill>
                  <a:schemeClr val="accent1">
                    <a:lumMod val="50000"/>
                  </a:schemeClr>
                </a:solidFill>
              </a:rPr>
              <a:t>                                                       </a:t>
            </a:r>
            <a:r>
              <a:rPr lang="en-US" altLang="zh-CN" sz="3000" dirty="0">
                <a:solidFill>
                  <a:schemeClr val="accent1">
                    <a:lumMod val="50000"/>
                  </a:schemeClr>
                </a:solidFill>
              </a:rPr>
              <a:t>——</a:t>
            </a:r>
            <a:r>
              <a:rPr lang="zh-CN" altLang="en-US" sz="3000" dirty="0">
                <a:solidFill>
                  <a:schemeClr val="accent1">
                    <a:lumMod val="50000"/>
                  </a:schemeClr>
                </a:solidFill>
              </a:rPr>
              <a:t>感谢制度和规程</a:t>
            </a:r>
          </a:p>
        </p:txBody>
      </p:sp>
      <p:sp>
        <p:nvSpPr>
          <p:cNvPr id="8" name="Rectangle 3"/>
          <p:cNvSpPr txBox="1">
            <a:spLocks noChangeArrowheads="1"/>
          </p:cNvSpPr>
          <p:nvPr>
            <p:custDataLst>
              <p:tags r:id="rId4"/>
            </p:custDataLst>
          </p:nvPr>
        </p:nvSpPr>
        <p:spPr>
          <a:xfrm>
            <a:off x="570249" y="2541524"/>
            <a:ext cx="9632315" cy="411924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25" indent="-174625">
              <a:lnSpc>
                <a:spcPct val="120000"/>
              </a:lnSpc>
              <a:buNone/>
            </a:pPr>
            <a:r>
              <a:rPr lang="en-US" altLang="zh-CN" dirty="0">
                <a:solidFill>
                  <a:schemeClr val="tx1"/>
                </a:solidFill>
              </a:rPr>
              <a:t> </a:t>
            </a:r>
            <a:r>
              <a:rPr lang="zh-CN" altLang="en-US" dirty="0">
                <a:solidFill>
                  <a:schemeClr val="tx1"/>
                </a:solidFill>
              </a:rPr>
              <a:t>制度的本意是什么？</a:t>
            </a:r>
          </a:p>
          <a:p>
            <a:pPr marL="174625" indent="-174625">
              <a:lnSpc>
                <a:spcPct val="120000"/>
              </a:lnSpc>
              <a:buNone/>
            </a:pPr>
            <a:r>
              <a:rPr lang="zh-CN" altLang="en-US" dirty="0">
                <a:solidFill>
                  <a:schemeClr val="tx1"/>
                </a:solidFill>
              </a:rPr>
              <a:t> 制度就是规矩，就是人们做事必须遵守的尺度。</a:t>
            </a:r>
          </a:p>
          <a:p>
            <a:pPr>
              <a:lnSpc>
                <a:spcPct val="120000"/>
              </a:lnSpc>
              <a:buFont typeface="Wingdings" panose="05000000000000000000" pitchFamily="2" charset="2"/>
              <a:buNone/>
            </a:pPr>
            <a:r>
              <a:rPr lang="zh-CN" altLang="en-US" dirty="0">
                <a:solidFill>
                  <a:schemeClr val="tx1"/>
                </a:solidFill>
              </a:rPr>
              <a:t> 制度的灵魂在于</a:t>
            </a:r>
            <a:r>
              <a:rPr lang="zh-CN" altLang="en-US" sz="3600" dirty="0">
                <a:solidFill>
                  <a:schemeClr val="accent1">
                    <a:lumMod val="50000"/>
                  </a:schemeClr>
                </a:solidFill>
                <a:effectLst>
                  <a:reflection blurRad="6350" stA="55000" endA="50" endPos="85000" dist="60007" dir="5400000" sy="-100000" algn="bl" rotWithShape="0"/>
                </a:effectLst>
              </a:rPr>
              <a:t>执行</a:t>
            </a:r>
            <a:r>
              <a:rPr lang="zh-CN" altLang="en-US" dirty="0">
                <a:solidFill>
                  <a:schemeClr val="tx1"/>
                </a:solidFill>
              </a:rPr>
              <a:t>。</a:t>
            </a:r>
          </a:p>
          <a:p>
            <a:pPr>
              <a:lnSpc>
                <a:spcPct val="120000"/>
              </a:lnSpc>
              <a:buFont typeface="Wingdings" panose="05000000000000000000" pitchFamily="2" charset="2"/>
              <a:buNone/>
            </a:pPr>
            <a:r>
              <a:rPr lang="zh-CN" altLang="en-US" dirty="0">
                <a:solidFill>
                  <a:schemeClr val="tx1"/>
                </a:solidFill>
              </a:rPr>
              <a:t> 企业最缺的不是制度，而是制度的执行。</a:t>
            </a:r>
          </a:p>
          <a:p>
            <a:pPr>
              <a:lnSpc>
                <a:spcPct val="120000"/>
              </a:lnSpc>
              <a:buFont typeface="Wingdings" panose="05000000000000000000" pitchFamily="2" charset="2"/>
              <a:buNone/>
            </a:pPr>
            <a:r>
              <a:rPr lang="zh-CN" altLang="en-US" dirty="0">
                <a:solidFill>
                  <a:schemeClr val="tx1"/>
                </a:solidFill>
              </a:rPr>
              <a:t> 对于安全制度和规程，我们要有两种正确的态度？</a:t>
            </a:r>
          </a:p>
          <a:p>
            <a:pPr>
              <a:lnSpc>
                <a:spcPct val="120000"/>
              </a:lnSpc>
              <a:buFont typeface="Wingdings" panose="05000000000000000000" pitchFamily="2" charset="2"/>
              <a:buNone/>
            </a:pPr>
            <a:r>
              <a:rPr lang="zh-CN" altLang="en-US" dirty="0">
                <a:solidFill>
                  <a:schemeClr val="tx1"/>
                </a:solidFill>
              </a:rPr>
              <a:t> </a:t>
            </a:r>
            <a:r>
              <a:rPr lang="zh-CN" altLang="en-US" sz="2800" dirty="0">
                <a:solidFill>
                  <a:schemeClr val="tx1"/>
                </a:solidFill>
              </a:rPr>
              <a:t>答：一是要知道敬畏。二是要懂得感恩。</a:t>
            </a: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0" y="1101725"/>
            <a:ext cx="9661525" cy="1138238"/>
          </a:xfrm>
          <a:prstGeom prst="rect">
            <a:avLst/>
          </a:prstGeom>
        </p:spPr>
        <p:txBody>
          <a:bodyPr vert="horz" lIns="90170" tIns="46990" rIns="90170" bIns="46990" rtlCol="0" anchor="ctr" anchorCtr="0">
            <a:normAutofit fontScale="875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800" dirty="0">
                <a:solidFill>
                  <a:schemeClr val="tx1"/>
                </a:solidFill>
              </a:rPr>
              <a:t>规程就在一招一式里</a:t>
            </a:r>
            <a:br>
              <a:rPr lang="zh-CN" altLang="en-US" sz="3800" dirty="0">
                <a:solidFill>
                  <a:schemeClr val="tx1"/>
                </a:solidFill>
              </a:rPr>
            </a:br>
            <a:r>
              <a:rPr lang="zh-CN" altLang="en-US" sz="3800" dirty="0">
                <a:solidFill>
                  <a:schemeClr val="tx1"/>
                </a:solidFill>
              </a:rPr>
              <a:t>                         </a:t>
            </a:r>
            <a:r>
              <a:rPr lang="en-US" altLang="zh-CN" sz="3800" dirty="0">
                <a:solidFill>
                  <a:schemeClr val="tx1"/>
                </a:solidFill>
              </a:rPr>
              <a:t>——</a:t>
            </a:r>
            <a:r>
              <a:rPr lang="zh-CN" altLang="en-US" sz="3800" dirty="0">
                <a:solidFill>
                  <a:schemeClr val="tx1"/>
                </a:solidFill>
              </a:rPr>
              <a:t>工业社会离不开守规矩</a:t>
            </a:r>
          </a:p>
        </p:txBody>
      </p:sp>
      <p:sp>
        <p:nvSpPr>
          <p:cNvPr id="8" name="Rectangle 3"/>
          <p:cNvSpPr txBox="1">
            <a:spLocks noChangeArrowheads="1"/>
          </p:cNvSpPr>
          <p:nvPr>
            <p:custDataLst>
              <p:tags r:id="rId4"/>
            </p:custDataLst>
          </p:nvPr>
        </p:nvSpPr>
        <p:spPr>
          <a:xfrm>
            <a:off x="523695" y="2748371"/>
            <a:ext cx="9851391" cy="36957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zh-CN" altLang="en-US" sz="2600" dirty="0">
                <a:solidFill>
                  <a:schemeClr val="accent1">
                    <a:lumMod val="50000"/>
                  </a:schemeClr>
                </a:solidFill>
                <a:effectLst>
                  <a:reflection blurRad="6350" stA="55000" endA="50" endPos="85000" dir="5400000" sy="-100000" algn="bl" rotWithShape="0"/>
                </a:effectLst>
              </a:rPr>
              <a:t>标准</a:t>
            </a:r>
            <a:r>
              <a:rPr lang="zh-CN" altLang="en-US" sz="2600" dirty="0">
                <a:solidFill>
                  <a:schemeClr val="tx1"/>
                </a:solidFill>
              </a:rPr>
              <a:t>：是针对产品性能、方法等带有数据性、指标性的规定。</a:t>
            </a:r>
          </a:p>
          <a:p>
            <a:pPr>
              <a:lnSpc>
                <a:spcPct val="110000"/>
              </a:lnSpc>
            </a:pPr>
            <a:r>
              <a:rPr lang="zh-CN" altLang="en-US" sz="2600" dirty="0">
                <a:solidFill>
                  <a:schemeClr val="accent1">
                    <a:lumMod val="50000"/>
                  </a:schemeClr>
                </a:solidFill>
                <a:effectLst>
                  <a:reflection blurRad="6350" stA="55000" endA="50" endPos="85000" dir="5400000" sy="-100000" algn="bl" rotWithShape="0"/>
                </a:effectLst>
              </a:rPr>
              <a:t>规范</a:t>
            </a:r>
            <a:r>
              <a:rPr lang="zh-CN" altLang="en-US" sz="2600" dirty="0">
                <a:solidFill>
                  <a:schemeClr val="tx1"/>
                </a:solidFill>
              </a:rPr>
              <a:t>：对工程勘察、规划、设计、施工等通用的技术事项做出的规定。</a:t>
            </a:r>
          </a:p>
          <a:p>
            <a:pPr>
              <a:lnSpc>
                <a:spcPct val="110000"/>
              </a:lnSpc>
            </a:pPr>
            <a:r>
              <a:rPr lang="zh-CN" altLang="en-US" sz="2600" dirty="0">
                <a:solidFill>
                  <a:schemeClr val="accent1">
                    <a:lumMod val="50000"/>
                  </a:schemeClr>
                </a:solidFill>
                <a:effectLst>
                  <a:reflection blurRad="6350" stA="55000" endA="50" endPos="85000" dir="5400000" sy="-100000" algn="bl" rotWithShape="0"/>
                </a:effectLst>
              </a:rPr>
              <a:t>规程</a:t>
            </a:r>
            <a:r>
              <a:rPr lang="zh-CN" altLang="en-US" sz="2600" dirty="0">
                <a:solidFill>
                  <a:schemeClr val="tx1"/>
                </a:solidFill>
              </a:rPr>
              <a:t>：对操作、工艺、管理等专用技术要求做出的规定。</a:t>
            </a:r>
          </a:p>
          <a:p>
            <a:pPr>
              <a:lnSpc>
                <a:spcPct val="110000"/>
              </a:lnSpc>
            </a:pPr>
            <a:r>
              <a:rPr lang="zh-CN" altLang="en-US" sz="2600" dirty="0">
                <a:solidFill>
                  <a:schemeClr val="accent1">
                    <a:lumMod val="50000"/>
                  </a:schemeClr>
                </a:solidFill>
                <a:effectLst>
                  <a:reflection blurRad="6350" stA="55000" endA="50" endPos="85000" dir="5400000" sy="-100000" algn="bl" rotWithShape="0"/>
                </a:effectLst>
              </a:rPr>
              <a:t>流程</a:t>
            </a:r>
            <a:r>
              <a:rPr lang="zh-CN" altLang="en-US" sz="2600" dirty="0">
                <a:solidFill>
                  <a:schemeClr val="tx1"/>
                </a:solidFill>
              </a:rPr>
              <a:t>：是两个或两个以上岗位协作完成的一系列相互关联的活动。</a:t>
            </a:r>
          </a:p>
          <a:p>
            <a:pPr>
              <a:lnSpc>
                <a:spcPct val="110000"/>
              </a:lnSpc>
            </a:pPr>
            <a:r>
              <a:rPr lang="zh-CN" altLang="en-US" sz="2600" dirty="0">
                <a:solidFill>
                  <a:schemeClr val="accent1">
                    <a:lumMod val="50000"/>
                  </a:schemeClr>
                </a:solidFill>
                <a:effectLst>
                  <a:reflection blurRad="6350" stA="55000" endA="50" endPos="85000" dir="5400000" sy="-100000" algn="bl" rotWithShape="0"/>
                </a:effectLst>
              </a:rPr>
              <a:t>程序</a:t>
            </a:r>
            <a:r>
              <a:rPr lang="zh-CN" altLang="en-US" sz="2600" dirty="0">
                <a:solidFill>
                  <a:schemeClr val="tx1"/>
                </a:solidFill>
              </a:rPr>
              <a:t>：某一岗位为完成某一流程而规定的动作顺序及其标准。</a:t>
            </a:r>
          </a:p>
          <a:p>
            <a:pPr marL="0" indent="0">
              <a:lnSpc>
                <a:spcPct val="110000"/>
              </a:lnSpc>
              <a:buNone/>
            </a:pPr>
            <a:r>
              <a:rPr lang="zh-CN" altLang="en-US" sz="2600" dirty="0">
                <a:solidFill>
                  <a:schemeClr val="tx1"/>
                </a:solidFill>
              </a:rPr>
              <a:t>    以上这些就是我们常说的“</a:t>
            </a:r>
            <a:r>
              <a:rPr lang="zh-CN" altLang="en-US" sz="2800" dirty="0">
                <a:solidFill>
                  <a:schemeClr val="accent1">
                    <a:lumMod val="50000"/>
                  </a:schemeClr>
                </a:solidFill>
                <a:effectLst>
                  <a:reflection blurRad="6350" stA="55000" endA="50" endPos="85000" dist="29997" dir="5400000" sy="-100000" algn="bl" rotWithShape="0"/>
                </a:effectLst>
              </a:rPr>
              <a:t>规章制度</a:t>
            </a:r>
            <a:r>
              <a:rPr lang="zh-CN" altLang="en-US" sz="2600" dirty="0">
                <a:solidFill>
                  <a:schemeClr val="tx1"/>
                </a:solidFill>
              </a:rPr>
              <a:t>”</a:t>
            </a:r>
          </a:p>
        </p:txBody>
      </p:sp>
      <p:sp>
        <p:nvSpPr>
          <p:cNvPr id="13" name="文本框 12"/>
          <p:cNvSpPr txBox="1"/>
          <p:nvPr>
            <p:custDataLst>
              <p:tags r:id="rId5"/>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3" name="Rectangle 2"/>
          <p:cNvSpPr>
            <a:spLocks noGrp="1" noChangeArrowheads="1"/>
          </p:cNvSpPr>
          <p:nvPr>
            <p:custDataLst>
              <p:tags r:id="rId3"/>
            </p:custDataLst>
          </p:nvPr>
        </p:nvSpPr>
        <p:spPr>
          <a:xfrm>
            <a:off x="601345" y="915988"/>
            <a:ext cx="9920288" cy="1141412"/>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r>
              <a:rPr lang="zh-CN" altLang="en-US" sz="3200" dirty="0">
                <a:solidFill>
                  <a:schemeClr val="accent1">
                    <a:lumMod val="50000"/>
                  </a:schemeClr>
                </a:solidFill>
              </a:rPr>
              <a:t>习惯性违章，不能习惯性不管</a:t>
            </a:r>
            <a:br>
              <a:rPr lang="zh-CN" altLang="en-US" sz="3200" dirty="0">
                <a:solidFill>
                  <a:schemeClr val="accent1">
                    <a:lumMod val="50000"/>
                  </a:schemeClr>
                </a:solidFill>
              </a:rPr>
            </a:br>
            <a:r>
              <a:rPr lang="zh-CN" altLang="en-US" sz="3200" dirty="0">
                <a:solidFill>
                  <a:schemeClr val="accent1">
                    <a:lumMod val="50000"/>
                  </a:schemeClr>
                </a:solidFill>
              </a:rPr>
              <a:t>                                </a:t>
            </a:r>
            <a:r>
              <a:rPr lang="en-US" altLang="zh-CN" sz="3200" dirty="0">
                <a:solidFill>
                  <a:schemeClr val="accent1">
                    <a:lumMod val="50000"/>
                  </a:schemeClr>
                </a:solidFill>
              </a:rPr>
              <a:t>——</a:t>
            </a:r>
            <a:r>
              <a:rPr lang="zh-CN" altLang="en-US" sz="3200" dirty="0">
                <a:solidFill>
                  <a:schemeClr val="accent1">
                    <a:lumMod val="50000"/>
                  </a:schemeClr>
                </a:solidFill>
              </a:rPr>
              <a:t>宁听骂声，不听哭声。</a:t>
            </a:r>
          </a:p>
        </p:txBody>
      </p:sp>
      <p:sp>
        <p:nvSpPr>
          <p:cNvPr id="8" name="Rectangle 3"/>
          <p:cNvSpPr txBox="1">
            <a:spLocks noChangeArrowheads="1"/>
          </p:cNvSpPr>
          <p:nvPr>
            <p:custDataLst>
              <p:tags r:id="rId4"/>
            </p:custDataLst>
          </p:nvPr>
        </p:nvSpPr>
        <p:spPr>
          <a:xfrm>
            <a:off x="461170" y="2453550"/>
            <a:ext cx="10060940" cy="44392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2800" dirty="0">
                <a:solidFill>
                  <a:schemeClr val="tx1"/>
                </a:solidFill>
              </a:rPr>
              <a:t>什么叫习惯性违章？</a:t>
            </a:r>
          </a:p>
          <a:p>
            <a:pPr marL="0" indent="0">
              <a:lnSpc>
                <a:spcPct val="130000"/>
              </a:lnSpc>
              <a:buNone/>
            </a:pPr>
            <a:r>
              <a:rPr lang="zh-CN" altLang="en-US" sz="2800" dirty="0">
                <a:solidFill>
                  <a:schemeClr val="tx1"/>
                </a:solidFill>
              </a:rPr>
              <a:t> </a:t>
            </a:r>
            <a:r>
              <a:rPr lang="zh-CN" altLang="en-US" sz="2400" dirty="0">
                <a:solidFill>
                  <a:schemeClr val="tx1"/>
                </a:solidFill>
              </a:rPr>
              <a:t>   就是不良的作业传统和工作习惯，而这些习惯违反了安全规程，习惯加违章，习以为常，习惯成自然。</a:t>
            </a:r>
          </a:p>
          <a:p>
            <a:pPr>
              <a:lnSpc>
                <a:spcPct val="130000"/>
              </a:lnSpc>
            </a:pPr>
            <a:r>
              <a:rPr lang="zh-CN" altLang="en-US" sz="2800" dirty="0">
                <a:solidFill>
                  <a:schemeClr val="tx1"/>
                </a:solidFill>
              </a:rPr>
              <a:t>习惯性违章就是员工</a:t>
            </a:r>
            <a:r>
              <a:rPr lang="zh-CN" altLang="en-US" sz="2800" dirty="0">
                <a:solidFill>
                  <a:schemeClr val="accent1">
                    <a:lumMod val="50000"/>
                  </a:schemeClr>
                </a:solidFill>
              </a:rPr>
              <a:t>有错不改，一错再错</a:t>
            </a:r>
            <a:r>
              <a:rPr lang="zh-CN" altLang="en-US" sz="2800" dirty="0">
                <a:solidFill>
                  <a:schemeClr val="tx1"/>
                </a:solidFill>
              </a:rPr>
              <a:t>。</a:t>
            </a:r>
          </a:p>
          <a:p>
            <a:pPr>
              <a:lnSpc>
                <a:spcPct val="130000"/>
              </a:lnSpc>
            </a:pPr>
            <a:r>
              <a:rPr lang="zh-CN" altLang="en-US" sz="2800" dirty="0">
                <a:solidFill>
                  <a:schemeClr val="tx1"/>
                </a:solidFill>
              </a:rPr>
              <a:t>习惯性违章的三个特点：</a:t>
            </a:r>
          </a:p>
          <a:p>
            <a:pPr marL="0" indent="0">
              <a:lnSpc>
                <a:spcPct val="130000"/>
              </a:lnSpc>
              <a:buNone/>
            </a:pPr>
            <a:r>
              <a:rPr lang="zh-CN" altLang="en-US" sz="2400" dirty="0">
                <a:solidFill>
                  <a:schemeClr val="tx1"/>
                </a:solidFill>
              </a:rPr>
              <a:t>一、顽固。二、传染。三、传承。</a:t>
            </a:r>
            <a:endParaRPr lang="zh-CN" altLang="en-US" sz="2800" dirty="0">
              <a:solidFill>
                <a:schemeClr val="tx1"/>
              </a:solidFill>
            </a:endParaRPr>
          </a:p>
          <a:p>
            <a:pPr>
              <a:lnSpc>
                <a:spcPct val="130000"/>
              </a:lnSpc>
            </a:pPr>
            <a:r>
              <a:rPr lang="zh-CN" altLang="en-US" sz="2800" dirty="0">
                <a:solidFill>
                  <a:schemeClr val="tx1"/>
                </a:solidFill>
              </a:rPr>
              <a:t>习惯决定安全，好习惯让人一生平安，坏习惯让人祸事连连。</a:t>
            </a:r>
          </a:p>
          <a:p>
            <a:endParaRPr lang="zh-CN" altLang="en-US" sz="2800" dirty="0">
              <a:solidFill>
                <a:schemeClr val="tx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sp>
        <p:nvSpPr>
          <p:cNvPr id="4" name="Rectangle 3"/>
          <p:cNvSpPr txBox="1">
            <a:spLocks noChangeArrowheads="1"/>
          </p:cNvSpPr>
          <p:nvPr>
            <p:custDataLst>
              <p:tags r:id="rId3"/>
            </p:custDataLst>
          </p:nvPr>
        </p:nvSpPr>
        <p:spPr>
          <a:xfrm>
            <a:off x="839259" y="1637666"/>
            <a:ext cx="9086215" cy="3898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30000"/>
              </a:lnSpc>
              <a:buNone/>
            </a:pPr>
            <a:r>
              <a:rPr lang="zh-CN" altLang="en-US">
                <a:solidFill>
                  <a:schemeClr val="tx1"/>
                </a:solidFill>
              </a:rPr>
              <a:t>对习惯性违章，为什么会出现习惯性不管？</a:t>
            </a:r>
          </a:p>
          <a:p>
            <a:pPr marL="0" indent="0">
              <a:lnSpc>
                <a:spcPct val="130000"/>
              </a:lnSpc>
              <a:buNone/>
            </a:pPr>
            <a:r>
              <a:rPr lang="en-US" altLang="zh-CN" sz="2800">
                <a:solidFill>
                  <a:schemeClr val="tx1"/>
                </a:solidFill>
              </a:rPr>
              <a:t>1</a:t>
            </a:r>
            <a:r>
              <a:rPr lang="zh-CN" altLang="en-US" sz="2800">
                <a:solidFill>
                  <a:schemeClr val="tx1"/>
                </a:solidFill>
              </a:rPr>
              <a:t>、</a:t>
            </a:r>
            <a:r>
              <a:rPr lang="zh-CN" altLang="en-US" sz="2800" b="1">
                <a:solidFill>
                  <a:schemeClr val="accent1">
                    <a:lumMod val="50000"/>
                  </a:schemeClr>
                </a:solidFill>
                <a:effectLst>
                  <a:reflection blurRad="6350" stA="50000" endA="300" endPos="50000" dist="29997" dir="5400000" sy="-100000" algn="bl" rotWithShape="0"/>
                </a:effectLst>
              </a:rPr>
              <a:t>不会管</a:t>
            </a:r>
            <a:r>
              <a:rPr lang="zh-CN" altLang="en-US" sz="2800">
                <a:solidFill>
                  <a:schemeClr val="tx1"/>
                </a:solidFill>
              </a:rPr>
              <a:t>。业务不熟、制度不清。</a:t>
            </a:r>
          </a:p>
          <a:p>
            <a:pPr marL="0" indent="0">
              <a:lnSpc>
                <a:spcPct val="130000"/>
              </a:lnSpc>
              <a:buNone/>
            </a:pPr>
            <a:r>
              <a:rPr lang="en-US" altLang="zh-CN" sz="2800">
                <a:solidFill>
                  <a:schemeClr val="tx1"/>
                </a:solidFill>
              </a:rPr>
              <a:t>2</a:t>
            </a:r>
            <a:r>
              <a:rPr lang="zh-CN" altLang="en-US" sz="2800">
                <a:solidFill>
                  <a:schemeClr val="tx1"/>
                </a:solidFill>
              </a:rPr>
              <a:t>、</a:t>
            </a:r>
            <a:r>
              <a:rPr lang="zh-CN" altLang="en-US" sz="2800" b="1">
                <a:solidFill>
                  <a:schemeClr val="accent1">
                    <a:lumMod val="50000"/>
                  </a:schemeClr>
                </a:solidFill>
                <a:effectLst>
                  <a:reflection blurRad="6350" stA="50000" endA="300" endPos="50000" dist="29997" dir="5400000" sy="-100000" algn="bl" rotWithShape="0"/>
                </a:effectLst>
              </a:rPr>
              <a:t>不能管</a:t>
            </a:r>
            <a:r>
              <a:rPr lang="zh-CN" altLang="en-US" sz="2800">
                <a:solidFill>
                  <a:schemeClr val="tx1"/>
                </a:solidFill>
              </a:rPr>
              <a:t>。自己也在违章。</a:t>
            </a:r>
          </a:p>
          <a:p>
            <a:pPr marL="0" indent="0">
              <a:lnSpc>
                <a:spcPct val="130000"/>
              </a:lnSpc>
              <a:buNone/>
            </a:pPr>
            <a:r>
              <a:rPr lang="en-US" altLang="zh-CN" sz="2800">
                <a:solidFill>
                  <a:schemeClr val="tx1"/>
                </a:solidFill>
              </a:rPr>
              <a:t>3</a:t>
            </a:r>
            <a:r>
              <a:rPr lang="zh-CN" altLang="en-US" sz="2800">
                <a:solidFill>
                  <a:schemeClr val="tx1"/>
                </a:solidFill>
              </a:rPr>
              <a:t>、</a:t>
            </a:r>
            <a:r>
              <a:rPr lang="zh-CN" altLang="en-US" sz="2800" b="1">
                <a:solidFill>
                  <a:schemeClr val="accent1">
                    <a:lumMod val="50000"/>
                  </a:schemeClr>
                </a:solidFill>
                <a:effectLst>
                  <a:reflection blurRad="6350" stA="50000" endA="300" endPos="50000" dist="29997" dir="5400000" sy="-100000" algn="bl" rotWithShape="0"/>
                </a:effectLst>
              </a:rPr>
              <a:t>不敢管</a:t>
            </a:r>
            <a:r>
              <a:rPr lang="zh-CN" altLang="en-US" sz="2800">
                <a:solidFill>
                  <a:schemeClr val="tx1"/>
                </a:solidFill>
              </a:rPr>
              <a:t>。管理者怕得罪人。</a:t>
            </a:r>
          </a:p>
          <a:p>
            <a:pPr marL="0" indent="0">
              <a:lnSpc>
                <a:spcPct val="130000"/>
              </a:lnSpc>
              <a:buNone/>
            </a:pPr>
            <a:r>
              <a:rPr lang="en-US" altLang="zh-CN" sz="2800">
                <a:solidFill>
                  <a:schemeClr val="tx1"/>
                </a:solidFill>
              </a:rPr>
              <a:t>4</a:t>
            </a:r>
            <a:r>
              <a:rPr lang="zh-CN" altLang="en-US" sz="2800">
                <a:solidFill>
                  <a:schemeClr val="tx1"/>
                </a:solidFill>
              </a:rPr>
              <a:t>、</a:t>
            </a:r>
            <a:r>
              <a:rPr lang="zh-CN" altLang="en-US" sz="2800" b="1">
                <a:solidFill>
                  <a:schemeClr val="accent1">
                    <a:lumMod val="50000"/>
                  </a:schemeClr>
                </a:solidFill>
                <a:effectLst>
                  <a:reflection blurRad="6350" stA="50000" endA="300" endPos="50000" dist="29997" dir="5400000" sy="-100000" algn="bl" rotWithShape="0"/>
                </a:effectLst>
              </a:rPr>
              <a:t>懒得管</a:t>
            </a:r>
            <a:r>
              <a:rPr lang="zh-CN" altLang="en-US" sz="2800">
                <a:solidFill>
                  <a:schemeClr val="tx1"/>
                </a:solidFill>
              </a:rPr>
              <a:t>。责任性不强。</a:t>
            </a:r>
          </a:p>
          <a:p>
            <a:pPr marL="0" indent="0">
              <a:lnSpc>
                <a:spcPct val="130000"/>
              </a:lnSpc>
              <a:buNone/>
            </a:pPr>
            <a:r>
              <a:rPr lang="zh-CN" altLang="en-US">
                <a:solidFill>
                  <a:schemeClr val="tx1"/>
                </a:solidFill>
              </a:rPr>
              <a:t>只要是隐患再次出现，就是人们的</a:t>
            </a:r>
            <a:r>
              <a:rPr lang="zh-CN" altLang="en-US" b="1">
                <a:solidFill>
                  <a:schemeClr val="tx1"/>
                </a:solidFill>
              </a:rPr>
              <a:t>习惯性违章。</a:t>
            </a:r>
            <a:endParaRPr lang="zh-CN" altLang="en-US" b="1" dirty="0">
              <a:solidFill>
                <a:schemeClr val="tx1"/>
              </a:solidFill>
            </a:endParaRPr>
          </a:p>
        </p:txBody>
      </p:sp>
      <p:sp>
        <p:nvSpPr>
          <p:cNvPr id="11" name="文本框 10"/>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43010" name="Picture 2" descr="H:\Picture\創意圖片\100张经典PPT背景图（五星）\100张经典PPT背景图（五星）\slide0433_image098.jpg"/>
          <p:cNvPicPr>
            <a:picLocks noChangeAspect="1" noChangeArrowheads="1"/>
          </p:cNvPicPr>
          <p:nvPr>
            <p:custDataLst>
              <p:tags r:id="rId3"/>
            </p:custDataLst>
          </p:nvPr>
        </p:nvPicPr>
        <p:blipFill>
          <a:blip r:embed="rId9"/>
          <a:srcRect/>
          <a:stretch>
            <a:fillRect/>
          </a:stretch>
        </p:blipFill>
        <p:spPr bwMode="auto">
          <a:xfrm>
            <a:off x="237489" y="1028489"/>
            <a:ext cx="10189211" cy="4630420"/>
          </a:xfrm>
          <a:prstGeom prst="rect">
            <a:avLst/>
          </a:prstGeom>
          <a:noFill/>
        </p:spPr>
      </p:pic>
      <p:sp>
        <p:nvSpPr>
          <p:cNvPr id="4" name="TextBox 4"/>
          <p:cNvSpPr txBox="1"/>
          <p:nvPr>
            <p:custDataLst>
              <p:tags r:id="rId4"/>
            </p:custDataLst>
          </p:nvPr>
        </p:nvSpPr>
        <p:spPr>
          <a:xfrm>
            <a:off x="237491" y="5658603"/>
            <a:ext cx="9144000" cy="1076325"/>
          </a:xfrm>
          <a:prstGeom prst="rect">
            <a:avLst/>
          </a:prstGeom>
          <a:solidFill>
            <a:schemeClr val="bg1"/>
          </a:solidFill>
          <a:ln>
            <a:solidFill>
              <a:schemeClr val="bg1"/>
            </a:solidFill>
          </a:ln>
        </p:spPr>
        <p:txBody>
          <a:bodyPr wrap="square" rtlCol="0">
            <a:spAutoFit/>
          </a:bodyPr>
          <a:lstStyle/>
          <a:p>
            <a:r>
              <a:rPr lang="zh-CN" altLang="en-US" sz="3200" b="1" dirty="0">
                <a:solidFill>
                  <a:schemeClr val="tx1"/>
                </a:solidFill>
              </a:rPr>
              <a:t>     只要上岗，集中思想。做好准备，熟悉预案。</a:t>
            </a:r>
            <a:endParaRPr lang="en-US" altLang="zh-CN" sz="3200" b="1" dirty="0">
              <a:solidFill>
                <a:schemeClr val="tx1"/>
              </a:solidFill>
            </a:endParaRPr>
          </a:p>
          <a:p>
            <a:r>
              <a:rPr lang="en-US" altLang="zh-CN" sz="3200" b="1" dirty="0">
                <a:solidFill>
                  <a:schemeClr val="tx1"/>
                </a:solidFill>
              </a:rPr>
              <a:t>     </a:t>
            </a:r>
            <a:r>
              <a:rPr lang="zh-CN" altLang="en-US" sz="3200" b="1" dirty="0">
                <a:solidFill>
                  <a:schemeClr val="tx1"/>
                </a:solidFill>
              </a:rPr>
              <a:t>严守程序，有条不紊。防呆防错，技术管理。</a:t>
            </a:r>
          </a:p>
        </p:txBody>
      </p:sp>
      <p:sp>
        <p:nvSpPr>
          <p:cNvPr id="8" name="矩形 7"/>
          <p:cNvSpPr/>
          <p:nvPr>
            <p:custDataLst>
              <p:tags r:id="rId5"/>
            </p:custDataLst>
          </p:nvPr>
        </p:nvSpPr>
        <p:spPr>
          <a:xfrm rot="2189209">
            <a:off x="8094346" y="5361728"/>
            <a:ext cx="2638425" cy="6451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800" b="1" dirty="0">
                <a:solidFill>
                  <a:schemeClr val="tx1"/>
                </a:solidFill>
              </a:rPr>
              <a:t>预防三十二字</a:t>
            </a:r>
          </a:p>
        </p:txBody>
      </p:sp>
      <p:sp>
        <p:nvSpPr>
          <p:cNvPr id="13" name="文本框 12"/>
          <p:cNvSpPr txBox="1"/>
          <p:nvPr>
            <p:custDataLst>
              <p:tags r:id="rId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3584654" y="4107195"/>
            <a:ext cx="5506720" cy="583565"/>
          </a:xfrm>
          <a:prstGeom prst="rect">
            <a:avLst/>
          </a:prstGeom>
          <a:noFill/>
        </p:spPr>
        <p:txBody>
          <a:bodyPr wrap="none" rtlCol="0">
            <a:spAutoFit/>
          </a:bodyPr>
          <a:lstStyle/>
          <a:p>
            <a:pPr algn="ctr"/>
            <a:r>
              <a:rPr lang="en-US" altLang="zh-CN" sz="3200" b="1" spc="200" dirty="0">
                <a:gradFill>
                  <a:gsLst>
                    <a:gs pos="0">
                      <a:schemeClr val="accent1">
                        <a:lumMod val="20000"/>
                        <a:lumOff val="80000"/>
                      </a:schemeClr>
                    </a:gs>
                    <a:gs pos="71000">
                      <a:schemeClr val="accent2">
                        <a:lumMod val="50000"/>
                      </a:schemeClr>
                    </a:gs>
                  </a:gsLst>
                  <a:lin ang="5400000"/>
                </a:gradFill>
              </a:rPr>
              <a:t>2026年全国安全生产月活动</a:t>
            </a:r>
          </a:p>
        </p:txBody>
      </p:sp>
      <p:pic>
        <p:nvPicPr>
          <p:cNvPr id="5" name="图片 4"/>
          <p:cNvPicPr>
            <a:picLocks noChangeAspect="1"/>
          </p:cNvPicPr>
          <p:nvPr>
            <p:custDataLst>
              <p:tags r:id="rId3"/>
            </p:custDataLst>
          </p:nvPr>
        </p:nvPicPr>
        <p:blipFill>
          <a:blip r:embed="rId11"/>
          <a:stretch>
            <a:fillRect/>
          </a:stretch>
        </p:blipFill>
        <p:spPr>
          <a:xfrm>
            <a:off x="4987067" y="366684"/>
            <a:ext cx="2246852" cy="1647691"/>
          </a:xfrm>
          <a:prstGeom prst="rect">
            <a:avLst/>
          </a:prstGeom>
        </p:spPr>
      </p:pic>
      <p:pic>
        <p:nvPicPr>
          <p:cNvPr id="14" name="图片 13"/>
          <p:cNvPicPr>
            <a:picLocks noChangeAspect="1"/>
          </p:cNvPicPr>
          <p:nvPr>
            <p:custDataLst>
              <p:tags r:id="rId4"/>
            </p:custDataLst>
          </p:nvPr>
        </p:nvPicPr>
        <p:blipFill>
          <a:blip r:embed="rId12"/>
          <a:stretch>
            <a:fillRect/>
          </a:stretch>
        </p:blipFill>
        <p:spPr>
          <a:xfrm flipH="1">
            <a:off x="3023383" y="4922035"/>
            <a:ext cx="8096644" cy="1688653"/>
          </a:xfrm>
          <a:prstGeom prst="rect">
            <a:avLst/>
          </a:prstGeom>
        </p:spPr>
      </p:pic>
      <p:pic>
        <p:nvPicPr>
          <p:cNvPr id="15" name="图片 14"/>
          <p:cNvPicPr>
            <a:picLocks noChangeAspect="1"/>
          </p:cNvPicPr>
          <p:nvPr>
            <p:custDataLst>
              <p:tags r:id="rId5"/>
            </p:custDataLst>
          </p:nvPr>
        </p:nvPicPr>
        <p:blipFill>
          <a:blip r:embed="rId13"/>
          <a:stretch>
            <a:fillRect/>
          </a:stretch>
        </p:blipFill>
        <p:spPr>
          <a:xfrm>
            <a:off x="0" y="5369493"/>
            <a:ext cx="12192000" cy="1488508"/>
          </a:xfrm>
          <a:prstGeom prst="rect">
            <a:avLst/>
          </a:prstGeom>
        </p:spPr>
      </p:pic>
      <p:pic>
        <p:nvPicPr>
          <p:cNvPr id="16" name="图片 15"/>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30736" y="4576406"/>
            <a:ext cx="3157416" cy="2121543"/>
          </a:xfrm>
          <a:prstGeom prst="rect">
            <a:avLst/>
          </a:prstGeom>
          <a:effectLst>
            <a:outerShdw blurRad="50800" dist="38100" dir="2700000" algn="tl" rotWithShape="0">
              <a:srgbClr val="246E88">
                <a:alpha val="36000"/>
              </a:srgbClr>
            </a:outerShdw>
          </a:effectLst>
        </p:spPr>
      </p:pic>
      <p:sp>
        <p:nvSpPr>
          <p:cNvPr id="4" name="标题"/>
          <p:cNvSpPr>
            <a:spLocks noGrp="1"/>
          </p:cNvSpPr>
          <p:nvPr>
            <p:ph type="title"/>
            <p:custDataLst>
              <p:tags r:id="rId7"/>
            </p:custDataLst>
          </p:nvPr>
        </p:nvSpPr>
        <p:spPr>
          <a:xfrm>
            <a:off x="1524000" y="2892425"/>
            <a:ext cx="9596120" cy="2324100"/>
          </a:xfrm>
        </p:spPr>
        <p:txBody>
          <a:bodyPr/>
          <a:lstStyle/>
          <a:p>
            <a:pPr marL="0" indent="0" algn="ctr">
              <a:lnSpc>
                <a:spcPct val="100000"/>
              </a:lnSpc>
              <a:spcBef>
                <a:spcPts val="0"/>
              </a:spcBef>
              <a:spcAft>
                <a:spcPts val="0"/>
              </a:spcAft>
              <a:buSzPct val="100000"/>
            </a:pPr>
            <a:r>
              <a:rPr lang="zh-CN" altLang="en-US" sz="6000" dirty="0">
                <a:sym typeface="+mn-lt"/>
              </a:rPr>
              <a:t>企业安全生产八大主体责任</a:t>
            </a:r>
          </a:p>
        </p:txBody>
      </p:sp>
      <p:sp>
        <p:nvSpPr>
          <p:cNvPr id="2" name="节编号"/>
          <p:cNvSpPr>
            <a:spLocks noGrp="1"/>
          </p:cNvSpPr>
          <p:nvPr>
            <p:ph type="body" sz="quarter" idx="13"/>
            <p:custDataLst>
              <p:tags r:id="rId8"/>
            </p:custDataLst>
          </p:nvPr>
        </p:nvSpPr>
        <p:spPr/>
        <p:txBody>
          <a:bodyPr/>
          <a:lstStyle/>
          <a:p>
            <a:r>
              <a:rPr lang="zh-CN" altLang="en-US"/>
              <a:t>第五章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Effect transition="in" filter="fade">
                                      <p:cBhvr>
                                        <p:cTn id="17" dur="750"/>
                                        <p:tgtEl>
                                          <p:spTgt spid="16"/>
                                        </p:tgtEl>
                                      </p:cBhvr>
                                    </p:animEffect>
                                  </p:childTnLst>
                                </p:cTn>
                              </p:par>
                            </p:childTnLst>
                          </p:cTn>
                        </p:par>
                        <p:par>
                          <p:cTn id="18" fill="hold">
                            <p:stCondLst>
                              <p:cond delay="2000"/>
                            </p:stCondLst>
                            <p:childTnLst>
                              <p:par>
                                <p:cTn id="19" presetID="26" presetClass="emph" presetSubtype="0" fill="hold" nodeType="afterEffect">
                                  <p:stCondLst>
                                    <p:cond delay="0"/>
                                  </p:stCondLst>
                                  <p:childTnLst>
                                    <p:animEffect transition="out" filter="fade">
                                      <p:cBhvr>
                                        <p:cTn id="20" dur="500" tmFilter="0, 0; .2, .5; .8, .5; 1, 0"/>
                                        <p:tgtEl>
                                          <p:spTgt spid="16"/>
                                        </p:tgtEl>
                                      </p:cBhvr>
                                    </p:animEffect>
                                    <p:animScale>
                                      <p:cBhvr>
                                        <p:cTn id="21" dur="250" fill="hold"/>
                                        <p:tgtEl>
                                          <p:spTgt spid="16"/>
                                        </p:tgtEl>
                                      </p:cBhvr>
                                      <p:by x="105000" y="105000"/>
                                    </p:animScale>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箭头连接符 61"/>
          <p:cNvCxnSpPr/>
          <p:nvPr/>
        </p:nvCxnSpPr>
        <p:spPr>
          <a:xfrm>
            <a:off x="4051973" y="2094443"/>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4051973" y="3112869"/>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4051973" y="4536355"/>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p:cNvSpPr/>
          <p:nvPr>
            <p:custDataLst>
              <p:tags r:id="rId2"/>
            </p:custDataLst>
          </p:nvPr>
        </p:nvSpPr>
        <p:spPr>
          <a:xfrm>
            <a:off x="4480108" y="2407489"/>
            <a:ext cx="7241993" cy="306705"/>
          </a:xfrm>
          <a:prstGeom prst="rect">
            <a:avLst/>
          </a:prstGeom>
        </p:spPr>
        <p:txBody>
          <a:bodyPr wrap="square">
            <a:spAutoFit/>
          </a:bodyPr>
          <a:lstStyle/>
          <a:p>
            <a:r>
              <a:rPr lang="zh-CN" altLang="en-US" sz="1400" dirty="0">
                <a:solidFill>
                  <a:schemeClr val="tx1">
                    <a:lumMod val="75000"/>
                    <a:lumOff val="25000"/>
                  </a:schemeClr>
                </a:solidFill>
              </a:rPr>
              <a:t>包括依法组织从业人员参加安全生产教育培训，取得相关上岗资格证书</a:t>
            </a:r>
          </a:p>
        </p:txBody>
      </p:sp>
      <p:sp>
        <p:nvSpPr>
          <p:cNvPr id="52" name="矩形 51"/>
          <p:cNvSpPr/>
          <p:nvPr>
            <p:custDataLst>
              <p:tags r:id="rId3"/>
            </p:custDataLst>
          </p:nvPr>
        </p:nvSpPr>
        <p:spPr>
          <a:xfrm>
            <a:off x="4480105" y="3410287"/>
            <a:ext cx="7241996" cy="737235"/>
          </a:xfrm>
          <a:prstGeom prst="rect">
            <a:avLst/>
          </a:prstGeom>
        </p:spPr>
        <p:txBody>
          <a:bodyPr wrap="square">
            <a:spAutoFit/>
          </a:bodyPr>
          <a:lstStyle/>
          <a:p>
            <a:r>
              <a:rPr lang="zh-CN" altLang="en-US" sz="1400" dirty="0">
                <a:solidFill>
                  <a:schemeClr val="tx1">
                    <a:lumMod val="75000"/>
                    <a:lumOff val="25000"/>
                  </a:schemeClr>
                </a:solidFill>
              </a:rPr>
              <a:t>包括依法加强安全生产管理；定期组织开展安全检查；依法取得安全生产许可；依法对重大危险源实施监控；及时消除事故隐患；开展安全生产宣传教育；统一协调管理承包、承租单位的安全生产工作。</a:t>
            </a:r>
          </a:p>
        </p:txBody>
      </p:sp>
      <p:sp>
        <p:nvSpPr>
          <p:cNvPr id="53" name="矩形 52"/>
          <p:cNvSpPr/>
          <p:nvPr>
            <p:custDataLst>
              <p:tags r:id="rId4"/>
            </p:custDataLst>
          </p:nvPr>
        </p:nvSpPr>
        <p:spPr>
          <a:xfrm>
            <a:off x="4480105" y="4755324"/>
            <a:ext cx="7241996" cy="370840"/>
          </a:xfrm>
          <a:prstGeom prst="rect">
            <a:avLst/>
          </a:prstGeom>
        </p:spPr>
        <p:txBody>
          <a:bodyPr wrap="square">
            <a:normAutofit/>
          </a:bodyPr>
          <a:lstStyle/>
          <a:p>
            <a:pPr>
              <a:lnSpc>
                <a:spcPct val="130000"/>
              </a:lnSpc>
            </a:pPr>
            <a:r>
              <a:rPr lang="zh-CN" altLang="zh-CN" sz="1400" dirty="0">
                <a:solidFill>
                  <a:schemeClr val="tx1">
                    <a:lumMod val="65000"/>
                    <a:lumOff val="35000"/>
                  </a:schemeClr>
                </a:solidFill>
              </a:rPr>
              <a:t>包括按规定报告生产安全事故；及时开展事故抢险救援；妥善处理事故善后工作。</a:t>
            </a:r>
            <a:endParaRPr lang="zh-CN" altLang="zh-CN" sz="1400" kern="100" dirty="0">
              <a:solidFill>
                <a:schemeClr val="tx1">
                  <a:lumMod val="65000"/>
                  <a:lumOff val="35000"/>
                </a:schemeClr>
              </a:solidFill>
              <a:cs typeface="Times New Roman" panose="02020603050405020304" pitchFamily="18" charset="0"/>
            </a:endParaRPr>
          </a:p>
        </p:txBody>
      </p:sp>
      <p:cxnSp>
        <p:nvCxnSpPr>
          <p:cNvPr id="58" name="直接连接符 57"/>
          <p:cNvCxnSpPr/>
          <p:nvPr/>
        </p:nvCxnSpPr>
        <p:spPr>
          <a:xfrm flipH="1">
            <a:off x="3924300" y="1865841"/>
            <a:ext cx="14299" cy="38110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椭圆 58"/>
          <p:cNvSpPr/>
          <p:nvPr>
            <p:custDataLst>
              <p:tags r:id="rId5"/>
            </p:custDataLst>
          </p:nvPr>
        </p:nvSpPr>
        <p:spPr>
          <a:xfrm>
            <a:off x="3656241" y="1814027"/>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5</a:t>
            </a:r>
          </a:p>
        </p:txBody>
      </p:sp>
      <p:sp>
        <p:nvSpPr>
          <p:cNvPr id="60" name="椭圆 59"/>
          <p:cNvSpPr/>
          <p:nvPr>
            <p:custDataLst>
              <p:tags r:id="rId6"/>
            </p:custDataLst>
          </p:nvPr>
        </p:nvSpPr>
        <p:spPr>
          <a:xfrm>
            <a:off x="3656241" y="2832453"/>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6</a:t>
            </a:r>
          </a:p>
        </p:txBody>
      </p:sp>
      <p:sp>
        <p:nvSpPr>
          <p:cNvPr id="61" name="椭圆 60"/>
          <p:cNvSpPr/>
          <p:nvPr>
            <p:custDataLst>
              <p:tags r:id="rId7"/>
            </p:custDataLst>
          </p:nvPr>
        </p:nvSpPr>
        <p:spPr>
          <a:xfrm>
            <a:off x="3656241" y="4246403"/>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7</a:t>
            </a:r>
          </a:p>
        </p:txBody>
      </p:sp>
      <p:sp>
        <p:nvSpPr>
          <p:cNvPr id="65" name="矩形 64"/>
          <p:cNvSpPr/>
          <p:nvPr>
            <p:custDataLst>
              <p:tags r:id="rId8"/>
            </p:custDataLst>
          </p:nvPr>
        </p:nvSpPr>
        <p:spPr>
          <a:xfrm>
            <a:off x="4575578" y="1814028"/>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五、</a:t>
            </a:r>
            <a:r>
              <a:rPr lang="en-US" altLang="zh-CN" sz="2400" b="1" dirty="0" err="1">
                <a:solidFill>
                  <a:schemeClr val="lt1"/>
                </a:solidFill>
              </a:rPr>
              <a:t>教育培训</a:t>
            </a:r>
            <a:r>
              <a:rPr lang="zh-CN" altLang="zh-CN" sz="2400" b="1" dirty="0">
                <a:solidFill>
                  <a:schemeClr val="lt1"/>
                </a:solidFill>
              </a:rPr>
              <a:t>责任</a:t>
            </a:r>
          </a:p>
        </p:txBody>
      </p:sp>
      <p:sp>
        <p:nvSpPr>
          <p:cNvPr id="66" name="矩形 65"/>
          <p:cNvSpPr/>
          <p:nvPr>
            <p:custDataLst>
              <p:tags r:id="rId9"/>
            </p:custDataLst>
          </p:nvPr>
        </p:nvSpPr>
        <p:spPr>
          <a:xfrm>
            <a:off x="4575578" y="2832456"/>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六、安全管理责任</a:t>
            </a:r>
          </a:p>
        </p:txBody>
      </p:sp>
      <p:sp>
        <p:nvSpPr>
          <p:cNvPr id="67" name="矩形 66"/>
          <p:cNvSpPr/>
          <p:nvPr>
            <p:custDataLst>
              <p:tags r:id="rId10"/>
            </p:custDataLst>
          </p:nvPr>
        </p:nvSpPr>
        <p:spPr>
          <a:xfrm>
            <a:off x="4575578" y="4195607"/>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七、事故报告和应急救援的责任</a:t>
            </a:r>
          </a:p>
        </p:txBody>
      </p:sp>
      <p:sp>
        <p:nvSpPr>
          <p:cNvPr id="19" name="矩形: 圆角 4"/>
          <p:cNvSpPr/>
          <p:nvPr>
            <p:custDataLst>
              <p:tags r:id="rId11"/>
            </p:custDataLst>
          </p:nvPr>
        </p:nvSpPr>
        <p:spPr>
          <a:xfrm>
            <a:off x="770355" y="2694092"/>
            <a:ext cx="2309084" cy="2261363"/>
          </a:xfrm>
          <a:prstGeom prst="roundRect">
            <a:avLst/>
          </a:prstGeom>
          <a:solidFill>
            <a:schemeClr val="accent2"/>
          </a:solidFill>
          <a:ln w="127000">
            <a:solidFill>
              <a:schemeClr val="accent2">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sp>
        <p:nvSpPr>
          <p:cNvPr id="20" name="矩形 19"/>
          <p:cNvSpPr/>
          <p:nvPr>
            <p:custDataLst>
              <p:tags r:id="rId12"/>
            </p:custDataLst>
          </p:nvPr>
        </p:nvSpPr>
        <p:spPr>
          <a:xfrm>
            <a:off x="868135" y="3063439"/>
            <a:ext cx="2113523" cy="1568450"/>
          </a:xfrm>
          <a:prstGeom prst="rect">
            <a:avLst/>
          </a:prstGeom>
        </p:spPr>
        <p:txBody>
          <a:bodyPr wrap="square">
            <a:spAutoFit/>
          </a:bodyPr>
          <a:lstStyle/>
          <a:p>
            <a:pPr algn="ctr"/>
            <a:r>
              <a:rPr lang="zh-CN" altLang="en-US" sz="3200" b="1" dirty="0">
                <a:solidFill>
                  <a:schemeClr val="accent2">
                    <a:lumMod val="20000"/>
                    <a:lumOff val="80000"/>
                    <a:hueOff val="10800000"/>
                  </a:schemeClr>
                </a:solidFill>
              </a:rPr>
              <a:t>企业安全生产八大主体责任</a:t>
            </a:r>
          </a:p>
        </p:txBody>
      </p:sp>
      <p:cxnSp>
        <p:nvCxnSpPr>
          <p:cNvPr id="21" name="直接箭头连接符 20"/>
          <p:cNvCxnSpPr/>
          <p:nvPr/>
        </p:nvCxnSpPr>
        <p:spPr>
          <a:xfrm>
            <a:off x="4051973" y="5504991"/>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3"/>
            </p:custDataLst>
          </p:nvPr>
        </p:nvSpPr>
        <p:spPr>
          <a:xfrm>
            <a:off x="4480105" y="5736660"/>
            <a:ext cx="7241996" cy="993775"/>
          </a:xfrm>
          <a:prstGeom prst="rect">
            <a:avLst/>
          </a:prstGeom>
        </p:spPr>
        <p:txBody>
          <a:bodyPr wrap="square">
            <a:spAutoFit/>
          </a:bodyPr>
          <a:lstStyle/>
          <a:p>
            <a:r>
              <a:rPr lang="zh-CN" altLang="en-US" sz="1465" dirty="0">
                <a:solidFill>
                  <a:schemeClr val="tx1">
                    <a:lumMod val="65000"/>
                    <a:lumOff val="35000"/>
                  </a:schemeClr>
                </a:solidFill>
              </a:rPr>
              <a:t>法律、法规、规章规定的其他安全生气责任。“安”者，安定和谐也。家之安、則户纳千祥；国之安，則国运昌盛；字之安，則万物和谐。海量安全资料加入知识星球:安全精品资料库；充分认识落实企业安全生产主体责任的重要意义并采取切实有效的措施，是提高企业本质安全度的必由之路！</a:t>
            </a:r>
          </a:p>
        </p:txBody>
      </p:sp>
      <p:sp>
        <p:nvSpPr>
          <p:cNvPr id="23" name="椭圆 22"/>
          <p:cNvSpPr/>
          <p:nvPr>
            <p:custDataLst>
              <p:tags r:id="rId14"/>
            </p:custDataLst>
          </p:nvPr>
        </p:nvSpPr>
        <p:spPr>
          <a:xfrm>
            <a:off x="3656241" y="5215039"/>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8</a:t>
            </a:r>
          </a:p>
        </p:txBody>
      </p:sp>
      <p:sp>
        <p:nvSpPr>
          <p:cNvPr id="24" name="矩形 23"/>
          <p:cNvSpPr/>
          <p:nvPr>
            <p:custDataLst>
              <p:tags r:id="rId15"/>
            </p:custDataLst>
          </p:nvPr>
        </p:nvSpPr>
        <p:spPr>
          <a:xfrm>
            <a:off x="4575578" y="5164243"/>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八、其他安全生产责任</a:t>
            </a:r>
          </a:p>
        </p:txBody>
      </p:sp>
      <p:sp>
        <p:nvSpPr>
          <p:cNvPr id="25" name="文本框 24"/>
          <p:cNvSpPr txBox="1"/>
          <p:nvPr>
            <p:custDataLst>
              <p:tags r:id="rId1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企业安全生产八大主体责任</a:t>
            </a:r>
          </a:p>
        </p:txBody>
      </p:sp>
    </p:spTree>
    <p:custDataLst>
      <p:tags r:id="rId1"/>
    </p:custData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610"/>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610"/>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610"/>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610"/>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610"/>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610"/>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610"/>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610"/>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par>
                          <p:cTn id="89" fill="hold">
                            <p:stCondLst>
                              <p:cond delay="14610"/>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 calcmode="lin" valueType="num">
                                      <p:cBhvr>
                                        <p:cTn id="94" dur="1000" fill="hold"/>
                                        <p:tgtEl>
                                          <p:spTgt spid="23"/>
                                        </p:tgtEl>
                                        <p:attrNameLst>
                                          <p:attrName>style.rotation</p:attrName>
                                        </p:attrNameLst>
                                      </p:cBhvr>
                                      <p:tavLst>
                                        <p:tav tm="0">
                                          <p:val>
                                            <p:fltVal val="360"/>
                                          </p:val>
                                        </p:tav>
                                        <p:tav tm="100000">
                                          <p:val>
                                            <p:fltVal val="0"/>
                                          </p:val>
                                        </p:tav>
                                      </p:tavLst>
                                    </p:anim>
                                    <p:animEffect transition="in" filter="fade">
                                      <p:cBhvr>
                                        <p:cTn id="95" dur="1000"/>
                                        <p:tgtEl>
                                          <p:spTgt spid="23"/>
                                        </p:tgtEl>
                                      </p:cBhvr>
                                    </p:animEffect>
                                  </p:childTnLst>
                                </p:cTn>
                              </p:par>
                            </p:childTnLst>
                          </p:cTn>
                        </p:par>
                        <p:par>
                          <p:cTn id="96" fill="hold">
                            <p:stCondLst>
                              <p:cond delay="15610"/>
                            </p:stCondLst>
                            <p:childTnLst>
                              <p:par>
                                <p:cTn id="97" presetID="2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750"/>
                                        <p:tgtEl>
                                          <p:spTgt spid="21"/>
                                        </p:tgtEl>
                                      </p:cBhvr>
                                    </p:animEffect>
                                  </p:childTnLst>
                                </p:cTn>
                              </p:par>
                            </p:childTnLst>
                          </p:cTn>
                        </p:par>
                        <p:par>
                          <p:cTn id="100" fill="hold">
                            <p:stCondLst>
                              <p:cond delay="16610"/>
                            </p:stCondLst>
                            <p:childTnLst>
                              <p:par>
                                <p:cTn id="101" presetID="2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1000"/>
                                        <p:tgtEl>
                                          <p:spTgt spid="24"/>
                                        </p:tgtEl>
                                      </p:cBhvr>
                                    </p:animEffect>
                                  </p:childTnLst>
                                </p:cTn>
                              </p:par>
                            </p:childTnLst>
                          </p:cTn>
                        </p:par>
                        <p:par>
                          <p:cTn id="104" fill="hold">
                            <p:stCondLst>
                              <p:cond delay="17610"/>
                            </p:stCondLst>
                            <p:childTnLst>
                              <p:par>
                                <p:cTn id="105" presetID="42"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22" grpId="0"/>
      <p:bldP spid="23" grpId="0" bldLvl="0" animBg="1"/>
      <p:bldP spid="24" grpId="0" bldLvl="0" animBg="1"/>
      <p:bldP spid="2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箭头连接符 61"/>
          <p:cNvCxnSpPr/>
          <p:nvPr/>
        </p:nvCxnSpPr>
        <p:spPr>
          <a:xfrm>
            <a:off x="4051973" y="2094443"/>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4051973" y="3227169"/>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4051973" y="4536355"/>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p:cNvSpPr/>
          <p:nvPr>
            <p:custDataLst>
              <p:tags r:id="rId2"/>
            </p:custDataLst>
          </p:nvPr>
        </p:nvSpPr>
        <p:spPr>
          <a:xfrm>
            <a:off x="4480108" y="2407490"/>
            <a:ext cx="7241993" cy="521970"/>
          </a:xfrm>
          <a:prstGeom prst="rect">
            <a:avLst/>
          </a:prstGeom>
        </p:spPr>
        <p:txBody>
          <a:bodyPr wrap="square">
            <a:spAutoFit/>
          </a:bodyPr>
          <a:lstStyle/>
          <a:p>
            <a:r>
              <a:rPr lang="zh-CN" altLang="en-US" sz="1400" dirty="0">
                <a:solidFill>
                  <a:schemeClr val="tx1">
                    <a:lumMod val="65000"/>
                    <a:lumOff val="35000"/>
                  </a:schemeClr>
                </a:solidFill>
              </a:rPr>
              <a:t>包括具备安全生产条件；依法履行建设项目安全设施“三同时”的规定；依法为从业人员提供劳动防护用品，并监督、教育其正确佩戴和使用。</a:t>
            </a:r>
          </a:p>
        </p:txBody>
      </p:sp>
      <p:sp>
        <p:nvSpPr>
          <p:cNvPr id="52" name="矩形 51"/>
          <p:cNvSpPr/>
          <p:nvPr>
            <p:custDataLst>
              <p:tags r:id="rId3"/>
            </p:custDataLst>
          </p:nvPr>
        </p:nvSpPr>
        <p:spPr>
          <a:xfrm>
            <a:off x="4480105" y="3499187"/>
            <a:ext cx="7241996" cy="650240"/>
          </a:xfrm>
          <a:prstGeom prst="rect">
            <a:avLst/>
          </a:prstGeom>
        </p:spPr>
        <p:txBody>
          <a:bodyPr wrap="square">
            <a:normAutofit/>
          </a:bodyPr>
          <a:lstStyle/>
          <a:p>
            <a:pPr>
              <a:lnSpc>
                <a:spcPct val="130000"/>
              </a:lnSpc>
            </a:pPr>
            <a:r>
              <a:rPr lang="zh-CN" altLang="zh-CN" sz="1400" dirty="0">
                <a:solidFill>
                  <a:schemeClr val="tx1">
                    <a:lumMod val="65000"/>
                    <a:lumOff val="35000"/>
                  </a:schemeClr>
                </a:solidFill>
              </a:rPr>
              <a:t>包括按规定提取和使用安全生产费用，确保资金投入满足安全生产条件需要；按规定存储安全生产</a:t>
            </a:r>
            <a:r>
              <a:rPr lang="en-US" altLang="zh-CN" sz="1400" dirty="0" err="1">
                <a:solidFill>
                  <a:schemeClr val="tx1">
                    <a:lumMod val="65000"/>
                    <a:lumOff val="35000"/>
                  </a:schemeClr>
                </a:solidFill>
              </a:rPr>
              <a:t>风险抵押金</a:t>
            </a:r>
            <a:r>
              <a:rPr lang="zh-CN" altLang="zh-CN" sz="1400" dirty="0">
                <a:solidFill>
                  <a:schemeClr val="tx1">
                    <a:lumMod val="65000"/>
                    <a:lumOff val="35000"/>
                  </a:schemeClr>
                </a:solidFill>
              </a:rPr>
              <a:t>；依法为从业人员缴纳工伤保险费；保证安全生产</a:t>
            </a:r>
            <a:r>
              <a:rPr lang="en-US" altLang="zh-CN" sz="1400" dirty="0" err="1">
                <a:solidFill>
                  <a:schemeClr val="tx1">
                    <a:lumMod val="65000"/>
                    <a:lumOff val="35000"/>
                  </a:schemeClr>
                </a:solidFill>
              </a:rPr>
              <a:t>教育培训</a:t>
            </a:r>
            <a:r>
              <a:rPr lang="zh-CN" altLang="zh-CN" sz="1400" dirty="0">
                <a:solidFill>
                  <a:schemeClr val="tx1">
                    <a:lumMod val="65000"/>
                    <a:lumOff val="35000"/>
                  </a:schemeClr>
                </a:solidFill>
              </a:rPr>
              <a:t>的资金。</a:t>
            </a:r>
          </a:p>
        </p:txBody>
      </p:sp>
      <p:sp>
        <p:nvSpPr>
          <p:cNvPr id="53" name="矩形 52"/>
          <p:cNvSpPr/>
          <p:nvPr>
            <p:custDataLst>
              <p:tags r:id="rId4"/>
            </p:custDataLst>
          </p:nvPr>
        </p:nvSpPr>
        <p:spPr>
          <a:xfrm>
            <a:off x="4480105" y="4755323"/>
            <a:ext cx="7241996" cy="650240"/>
          </a:xfrm>
          <a:prstGeom prst="rect">
            <a:avLst/>
          </a:prstGeom>
        </p:spPr>
        <p:txBody>
          <a:bodyPr wrap="square">
            <a:normAutofit/>
          </a:bodyPr>
          <a:lstStyle/>
          <a:p>
            <a:pPr>
              <a:lnSpc>
                <a:spcPct val="130000"/>
              </a:lnSpc>
            </a:pPr>
            <a:r>
              <a:rPr lang="zh-CN" altLang="zh-CN" sz="1400" dirty="0">
                <a:solidFill>
                  <a:schemeClr val="tx1">
                    <a:lumMod val="65000"/>
                    <a:lumOff val="35000"/>
                  </a:schemeClr>
                </a:solidFill>
              </a:rPr>
              <a:t>包括依法设置</a:t>
            </a:r>
            <a:r>
              <a:rPr lang="en-US" altLang="zh-CN" sz="1400" dirty="0" err="1">
                <a:solidFill>
                  <a:schemeClr val="tx1">
                    <a:lumMod val="65000"/>
                    <a:lumOff val="35000"/>
                  </a:schemeClr>
                </a:solidFill>
              </a:rPr>
              <a:t>安全生产管理</a:t>
            </a:r>
            <a:r>
              <a:rPr lang="zh-CN" altLang="zh-CN" sz="1400" dirty="0">
                <a:solidFill>
                  <a:schemeClr val="tx1">
                    <a:lumMod val="65000"/>
                    <a:lumOff val="35000"/>
                  </a:schemeClr>
                </a:solidFill>
              </a:rPr>
              <a:t>机构，配备</a:t>
            </a:r>
            <a:r>
              <a:rPr lang="en-US" altLang="zh-CN" sz="1400" dirty="0" err="1">
                <a:solidFill>
                  <a:schemeClr val="tx1">
                    <a:lumMod val="65000"/>
                    <a:lumOff val="35000"/>
                  </a:schemeClr>
                </a:solidFill>
              </a:rPr>
              <a:t>安全生产管理</a:t>
            </a:r>
            <a:r>
              <a:rPr lang="zh-CN" altLang="zh-CN" sz="1400" dirty="0">
                <a:solidFill>
                  <a:schemeClr val="tx1">
                    <a:lumMod val="65000"/>
                    <a:lumOff val="35000"/>
                  </a:schemeClr>
                </a:solidFill>
              </a:rPr>
              <a:t>人员；按规定委托和聘用</a:t>
            </a:r>
            <a:r>
              <a:rPr lang="en-US" altLang="zh-CN" sz="1400" dirty="0" err="1">
                <a:solidFill>
                  <a:schemeClr val="tx1">
                    <a:lumMod val="65000"/>
                    <a:lumOff val="35000"/>
                  </a:schemeClr>
                </a:solidFill>
              </a:rPr>
              <a:t>注册安全工程师</a:t>
            </a:r>
            <a:r>
              <a:rPr lang="zh-CN" altLang="zh-CN" sz="1400" dirty="0">
                <a:solidFill>
                  <a:schemeClr val="tx1">
                    <a:lumMod val="65000"/>
                    <a:lumOff val="35000"/>
                  </a:schemeClr>
                </a:solidFill>
              </a:rPr>
              <a:t>或者注册</a:t>
            </a:r>
            <a:r>
              <a:rPr lang="en-US" altLang="zh-CN" sz="1400" dirty="0" err="1">
                <a:solidFill>
                  <a:schemeClr val="tx1">
                    <a:lumMod val="65000"/>
                    <a:lumOff val="35000"/>
                  </a:schemeClr>
                </a:solidFill>
              </a:rPr>
              <a:t>安全助理工程师</a:t>
            </a:r>
            <a:r>
              <a:rPr lang="zh-CN" altLang="zh-CN" sz="1400" dirty="0">
                <a:solidFill>
                  <a:schemeClr val="tx1">
                    <a:lumMod val="65000"/>
                    <a:lumOff val="35000"/>
                  </a:schemeClr>
                </a:solidFill>
              </a:rPr>
              <a:t>为其提供安全管理服务。</a:t>
            </a:r>
          </a:p>
        </p:txBody>
      </p:sp>
      <p:cxnSp>
        <p:nvCxnSpPr>
          <p:cNvPr id="58" name="直接连接符 57"/>
          <p:cNvCxnSpPr/>
          <p:nvPr/>
        </p:nvCxnSpPr>
        <p:spPr>
          <a:xfrm flipH="1">
            <a:off x="3924300" y="1865841"/>
            <a:ext cx="14299" cy="38110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椭圆 58"/>
          <p:cNvSpPr/>
          <p:nvPr>
            <p:custDataLst>
              <p:tags r:id="rId5"/>
            </p:custDataLst>
          </p:nvPr>
        </p:nvSpPr>
        <p:spPr>
          <a:xfrm>
            <a:off x="3656241" y="1814027"/>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1</a:t>
            </a:r>
          </a:p>
        </p:txBody>
      </p:sp>
      <p:sp>
        <p:nvSpPr>
          <p:cNvPr id="60" name="椭圆 59"/>
          <p:cNvSpPr/>
          <p:nvPr>
            <p:custDataLst>
              <p:tags r:id="rId6"/>
            </p:custDataLst>
          </p:nvPr>
        </p:nvSpPr>
        <p:spPr>
          <a:xfrm>
            <a:off x="3656241" y="2946753"/>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2</a:t>
            </a:r>
          </a:p>
        </p:txBody>
      </p:sp>
      <p:sp>
        <p:nvSpPr>
          <p:cNvPr id="61" name="椭圆 60"/>
          <p:cNvSpPr/>
          <p:nvPr>
            <p:custDataLst>
              <p:tags r:id="rId7"/>
            </p:custDataLst>
          </p:nvPr>
        </p:nvSpPr>
        <p:spPr>
          <a:xfrm>
            <a:off x="3656241" y="4246403"/>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3</a:t>
            </a:r>
          </a:p>
        </p:txBody>
      </p:sp>
      <p:sp>
        <p:nvSpPr>
          <p:cNvPr id="65" name="矩形 64"/>
          <p:cNvSpPr/>
          <p:nvPr>
            <p:custDataLst>
              <p:tags r:id="rId8"/>
            </p:custDataLst>
          </p:nvPr>
        </p:nvSpPr>
        <p:spPr>
          <a:xfrm>
            <a:off x="4575578" y="1814028"/>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一、物质保障责任。</a:t>
            </a:r>
          </a:p>
        </p:txBody>
      </p:sp>
      <p:sp>
        <p:nvSpPr>
          <p:cNvPr id="66" name="矩形 65"/>
          <p:cNvSpPr/>
          <p:nvPr>
            <p:custDataLst>
              <p:tags r:id="rId9"/>
            </p:custDataLst>
          </p:nvPr>
        </p:nvSpPr>
        <p:spPr>
          <a:xfrm>
            <a:off x="4575578" y="2946756"/>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二、资金投入责任</a:t>
            </a:r>
          </a:p>
        </p:txBody>
      </p:sp>
      <p:sp>
        <p:nvSpPr>
          <p:cNvPr id="67" name="矩形 66"/>
          <p:cNvSpPr/>
          <p:nvPr>
            <p:custDataLst>
              <p:tags r:id="rId10"/>
            </p:custDataLst>
          </p:nvPr>
        </p:nvSpPr>
        <p:spPr>
          <a:xfrm>
            <a:off x="4575578" y="4195607"/>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三、机构设置和人员配备责任</a:t>
            </a:r>
          </a:p>
        </p:txBody>
      </p:sp>
      <p:sp>
        <p:nvSpPr>
          <p:cNvPr id="19" name="矩形: 圆角 4"/>
          <p:cNvSpPr/>
          <p:nvPr>
            <p:custDataLst>
              <p:tags r:id="rId11"/>
            </p:custDataLst>
          </p:nvPr>
        </p:nvSpPr>
        <p:spPr>
          <a:xfrm>
            <a:off x="770355" y="2694092"/>
            <a:ext cx="2309084" cy="2261363"/>
          </a:xfrm>
          <a:prstGeom prst="roundRect">
            <a:avLst/>
          </a:prstGeom>
          <a:solidFill>
            <a:schemeClr val="accent2"/>
          </a:solidFill>
          <a:ln w="127000">
            <a:solidFill>
              <a:schemeClr val="accent2">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sp>
        <p:nvSpPr>
          <p:cNvPr id="20" name="矩形 19"/>
          <p:cNvSpPr/>
          <p:nvPr>
            <p:custDataLst>
              <p:tags r:id="rId12"/>
            </p:custDataLst>
          </p:nvPr>
        </p:nvSpPr>
        <p:spPr>
          <a:xfrm>
            <a:off x="868135" y="3063439"/>
            <a:ext cx="2113523" cy="1568450"/>
          </a:xfrm>
          <a:prstGeom prst="rect">
            <a:avLst/>
          </a:prstGeom>
        </p:spPr>
        <p:txBody>
          <a:bodyPr wrap="square">
            <a:spAutoFit/>
          </a:bodyPr>
          <a:lstStyle/>
          <a:p>
            <a:pPr algn="ctr"/>
            <a:r>
              <a:rPr lang="zh-CN" altLang="en-US" sz="3200" b="1" dirty="0">
                <a:solidFill>
                  <a:schemeClr val="accent2">
                    <a:lumMod val="20000"/>
                    <a:lumOff val="80000"/>
                    <a:hueOff val="10800000"/>
                  </a:schemeClr>
                </a:solidFill>
              </a:rPr>
              <a:t>企业安全生产八大主体责任</a:t>
            </a:r>
          </a:p>
        </p:txBody>
      </p:sp>
      <p:cxnSp>
        <p:nvCxnSpPr>
          <p:cNvPr id="21" name="直接箭头连接符 20"/>
          <p:cNvCxnSpPr/>
          <p:nvPr/>
        </p:nvCxnSpPr>
        <p:spPr>
          <a:xfrm>
            <a:off x="4051973" y="5733591"/>
            <a:ext cx="4572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13"/>
            </p:custDataLst>
          </p:nvPr>
        </p:nvSpPr>
        <p:spPr>
          <a:xfrm>
            <a:off x="4480105" y="6028759"/>
            <a:ext cx="7241996" cy="316865"/>
          </a:xfrm>
          <a:prstGeom prst="rect">
            <a:avLst/>
          </a:prstGeom>
        </p:spPr>
        <p:txBody>
          <a:bodyPr wrap="square">
            <a:spAutoFit/>
          </a:bodyPr>
          <a:lstStyle/>
          <a:p>
            <a:r>
              <a:rPr lang="zh-CN" altLang="en-US" sz="1465" dirty="0">
                <a:solidFill>
                  <a:schemeClr val="tx1">
                    <a:lumMod val="65000"/>
                    <a:lumOff val="35000"/>
                  </a:schemeClr>
                </a:solidFill>
              </a:rPr>
              <a:t>规章制度制定责任：包括建立健全安全生产责任制和各项规章制度、操作规程。</a:t>
            </a:r>
          </a:p>
        </p:txBody>
      </p:sp>
      <p:sp>
        <p:nvSpPr>
          <p:cNvPr id="23" name="椭圆 22"/>
          <p:cNvSpPr/>
          <p:nvPr>
            <p:custDataLst>
              <p:tags r:id="rId14"/>
            </p:custDataLst>
          </p:nvPr>
        </p:nvSpPr>
        <p:spPr>
          <a:xfrm>
            <a:off x="3656241" y="5443639"/>
            <a:ext cx="560832" cy="560832"/>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lt1"/>
                </a:solidFill>
              </a:rPr>
              <a:t>4</a:t>
            </a:r>
          </a:p>
        </p:txBody>
      </p:sp>
      <p:sp>
        <p:nvSpPr>
          <p:cNvPr id="24" name="矩形 23"/>
          <p:cNvSpPr/>
          <p:nvPr>
            <p:custDataLst>
              <p:tags r:id="rId15"/>
            </p:custDataLst>
          </p:nvPr>
        </p:nvSpPr>
        <p:spPr>
          <a:xfrm>
            <a:off x="4575578" y="5392843"/>
            <a:ext cx="4876815" cy="560829"/>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zh-CN" sz="2400" b="1" dirty="0">
                <a:solidFill>
                  <a:schemeClr val="lt1"/>
                </a:solidFill>
              </a:rPr>
              <a:t>四、规章制度制定责任</a:t>
            </a:r>
          </a:p>
        </p:txBody>
      </p:sp>
      <p:sp>
        <p:nvSpPr>
          <p:cNvPr id="25" name="文本框 24"/>
          <p:cNvSpPr txBox="1"/>
          <p:nvPr>
            <p:custDataLst>
              <p:tags r:id="rId16"/>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企业安全生产八大主体责任</a:t>
            </a:r>
          </a:p>
        </p:txBody>
      </p:sp>
    </p:spTree>
    <p:custDataLst>
      <p:tags r:id="rId1"/>
    </p:custData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727"/>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727"/>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727"/>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727"/>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727"/>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727"/>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727"/>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727"/>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par>
                          <p:cTn id="89" fill="hold">
                            <p:stCondLst>
                              <p:cond delay="14727"/>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 calcmode="lin" valueType="num">
                                      <p:cBhvr>
                                        <p:cTn id="94" dur="1000" fill="hold"/>
                                        <p:tgtEl>
                                          <p:spTgt spid="23"/>
                                        </p:tgtEl>
                                        <p:attrNameLst>
                                          <p:attrName>style.rotation</p:attrName>
                                        </p:attrNameLst>
                                      </p:cBhvr>
                                      <p:tavLst>
                                        <p:tav tm="0">
                                          <p:val>
                                            <p:fltVal val="360"/>
                                          </p:val>
                                        </p:tav>
                                        <p:tav tm="100000">
                                          <p:val>
                                            <p:fltVal val="0"/>
                                          </p:val>
                                        </p:tav>
                                      </p:tavLst>
                                    </p:anim>
                                    <p:animEffect transition="in" filter="fade">
                                      <p:cBhvr>
                                        <p:cTn id="95" dur="1000"/>
                                        <p:tgtEl>
                                          <p:spTgt spid="23"/>
                                        </p:tgtEl>
                                      </p:cBhvr>
                                    </p:animEffect>
                                  </p:childTnLst>
                                </p:cTn>
                              </p:par>
                            </p:childTnLst>
                          </p:cTn>
                        </p:par>
                        <p:par>
                          <p:cTn id="96" fill="hold">
                            <p:stCondLst>
                              <p:cond delay="15727"/>
                            </p:stCondLst>
                            <p:childTnLst>
                              <p:par>
                                <p:cTn id="97" presetID="2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750"/>
                                        <p:tgtEl>
                                          <p:spTgt spid="21"/>
                                        </p:tgtEl>
                                      </p:cBhvr>
                                    </p:animEffect>
                                  </p:childTnLst>
                                </p:cTn>
                              </p:par>
                            </p:childTnLst>
                          </p:cTn>
                        </p:par>
                        <p:par>
                          <p:cTn id="100" fill="hold">
                            <p:stCondLst>
                              <p:cond delay="16727"/>
                            </p:stCondLst>
                            <p:childTnLst>
                              <p:par>
                                <p:cTn id="101" presetID="2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1000"/>
                                        <p:tgtEl>
                                          <p:spTgt spid="24"/>
                                        </p:tgtEl>
                                      </p:cBhvr>
                                    </p:animEffect>
                                  </p:childTnLst>
                                </p:cTn>
                              </p:par>
                            </p:childTnLst>
                          </p:cTn>
                        </p:par>
                        <p:par>
                          <p:cTn id="104" fill="hold">
                            <p:stCondLst>
                              <p:cond delay="17727"/>
                            </p:stCondLst>
                            <p:childTnLst>
                              <p:par>
                                <p:cTn id="105" presetID="42"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22" grpId="0"/>
      <p:bldP spid="23" grpId="0" bldLvl="0" animBg="1"/>
      <p:bldP spid="24" grpId="0" bldLvl="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148272" y="1546431"/>
            <a:ext cx="9239297" cy="3539709"/>
            <a:chOff x="1289774" y="2043258"/>
            <a:chExt cx="9744571" cy="3733287"/>
          </a:xfrm>
        </p:grpSpPr>
        <p:sp>
          <p:nvSpPr>
            <p:cNvPr id="33" name="矩形 32"/>
            <p:cNvSpPr/>
            <p:nvPr>
              <p:custDataLst>
                <p:tags r:id="rId64"/>
              </p:custDataLst>
            </p:nvPr>
          </p:nvSpPr>
          <p:spPr>
            <a:xfrm>
              <a:off x="1289774" y="2043258"/>
              <a:ext cx="9719279" cy="537285"/>
            </a:xfrm>
            <a:prstGeom prst="rect">
              <a:avLst/>
            </a:prstGeom>
            <a:solidFill>
              <a:schemeClr val="accent3"/>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solidFill>
                  <a:schemeClr val="tx1"/>
                </a:solidFill>
                <a:cs typeface="+mn-ea"/>
                <a:sym typeface="+mn-lt"/>
              </a:endParaRPr>
            </a:p>
          </p:txBody>
        </p:sp>
        <p:sp>
          <p:nvSpPr>
            <p:cNvPr id="34" name="矩形 33"/>
            <p:cNvSpPr/>
            <p:nvPr>
              <p:custDataLst>
                <p:tags r:id="rId65"/>
              </p:custDataLst>
            </p:nvPr>
          </p:nvSpPr>
          <p:spPr>
            <a:xfrm>
              <a:off x="1673776" y="2956519"/>
              <a:ext cx="5745156" cy="2591842"/>
            </a:xfrm>
            <a:prstGeom prst="rect">
              <a:avLst/>
            </a:prstGeom>
          </p:spPr>
          <p:txBody>
            <a:bodyPr wrap="square">
              <a:normAutofit/>
            </a:bodyPr>
            <a:lstStyle/>
            <a:p>
              <a:pPr algn="just">
                <a:lnSpc>
                  <a:spcPct val="150000"/>
                </a:lnSpc>
              </a:pPr>
              <a:r>
                <a:rPr lang="zh-CN" altLang="en-US" sz="1705">
                  <a:solidFill>
                    <a:schemeClr val="tx1"/>
                  </a:solidFill>
                  <a:cs typeface="+mn-ea"/>
                  <a:sym typeface="+mn-lt"/>
                </a:rPr>
                <a:t>国家安全生产监督管理局有关司局负责人指出，往年的安全生产周，除双休日以外，只有</a:t>
              </a:r>
              <a:r>
                <a:rPr lang="en-US" altLang="zh-CN" sz="1705">
                  <a:solidFill>
                    <a:schemeClr val="tx1"/>
                  </a:solidFill>
                  <a:cs typeface="+mn-ea"/>
                  <a:sym typeface="+mn-lt"/>
                </a:rPr>
                <a:t>5</a:t>
              </a:r>
              <a:r>
                <a:rPr lang="zh-CN" altLang="en-US" sz="1705">
                  <a:solidFill>
                    <a:schemeClr val="tx1"/>
                  </a:solidFill>
                  <a:cs typeface="+mn-ea"/>
                  <a:sym typeface="+mn-lt"/>
                </a:rPr>
                <a:t>天时间，很难安排覆盖全国的、有影响的一些重大宣传活动，很难使党和国家关于安全生产的基本要求，得到充分有效的宣传并产生应有的效果，因此经过各部门慎重考虑，将“周”改为“月”。</a:t>
              </a:r>
              <a:endParaRPr lang="zh-CN" altLang="en-US" sz="1705" dirty="0">
                <a:solidFill>
                  <a:schemeClr val="tx1"/>
                </a:solidFill>
                <a:cs typeface="+mn-ea"/>
                <a:sym typeface="+mn-lt"/>
              </a:endParaRPr>
            </a:p>
          </p:txBody>
        </p:sp>
        <p:sp>
          <p:nvSpPr>
            <p:cNvPr id="35" name="矩形 34"/>
            <p:cNvSpPr/>
            <p:nvPr>
              <p:custDataLst>
                <p:tags r:id="rId66"/>
              </p:custDataLst>
            </p:nvPr>
          </p:nvSpPr>
          <p:spPr>
            <a:xfrm>
              <a:off x="2530711" y="2074956"/>
              <a:ext cx="7675066" cy="527745"/>
            </a:xfrm>
            <a:prstGeom prst="rect">
              <a:avLst/>
            </a:prstGeom>
          </p:spPr>
          <p:txBody>
            <a:bodyPr wrap="none">
              <a:spAutoFit/>
            </a:bodyPr>
            <a:lstStyle/>
            <a:p>
              <a:r>
                <a:rPr lang="zh-CN" altLang="en-US" sz="2655" b="1" dirty="0">
                  <a:solidFill>
                    <a:schemeClr val="tx1"/>
                  </a:solidFill>
                  <a:cs typeface="+mn-ea"/>
                  <a:sym typeface="+mn-lt"/>
                </a:rPr>
                <a:t>为什么要将原安全生产周活动改为安全生产月？</a:t>
              </a:r>
            </a:p>
          </p:txBody>
        </p:sp>
        <p:sp>
          <p:nvSpPr>
            <p:cNvPr id="36" name="矩形 35"/>
            <p:cNvSpPr/>
            <p:nvPr>
              <p:custDataLst>
                <p:tags r:id="rId67"/>
              </p:custDataLst>
            </p:nvPr>
          </p:nvSpPr>
          <p:spPr>
            <a:xfrm>
              <a:off x="1315066" y="2598175"/>
              <a:ext cx="9719279" cy="317837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cs typeface="+mn-ea"/>
                <a:sym typeface="+mn-lt"/>
              </a:endParaRPr>
            </a:p>
          </p:txBody>
        </p:sp>
      </p:grpSp>
      <p:grpSp>
        <p:nvGrpSpPr>
          <p:cNvPr id="37" name="6a4b6d09-ea9b-468f-ac1d-a5ce8581976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7044575" y="2251860"/>
            <a:ext cx="4178548" cy="4135749"/>
            <a:chOff x="3482975" y="1290638"/>
            <a:chExt cx="4649788" cy="4602163"/>
          </a:xfrm>
        </p:grpSpPr>
        <p:sp>
          <p:nvSpPr>
            <p:cNvPr id="38" name="îŝḻîḋê"/>
            <p:cNvSpPr/>
            <p:nvPr>
              <p:custDataLst>
                <p:tags r:id="rId7"/>
              </p:custDataLst>
            </p:nvPr>
          </p:nvSpPr>
          <p:spPr bwMode="auto">
            <a:xfrm>
              <a:off x="3482975" y="1290638"/>
              <a:ext cx="4649788" cy="4602163"/>
            </a:xfrm>
            <a:custGeom>
              <a:avLst/>
              <a:gdLst>
                <a:gd name="T0" fmla="*/ 1007 w 1009"/>
                <a:gd name="T1" fmla="*/ 663 h 1000"/>
                <a:gd name="T2" fmla="*/ 962 w 1009"/>
                <a:gd name="T3" fmla="*/ 665 h 1000"/>
                <a:gd name="T4" fmla="*/ 951 w 1009"/>
                <a:gd name="T5" fmla="*/ 671 h 1000"/>
                <a:gd name="T6" fmla="*/ 958 w 1009"/>
                <a:gd name="T7" fmla="*/ 664 h 1000"/>
                <a:gd name="T8" fmla="*/ 949 w 1009"/>
                <a:gd name="T9" fmla="*/ 898 h 1000"/>
                <a:gd name="T10" fmla="*/ 907 w 1009"/>
                <a:gd name="T11" fmla="*/ 906 h 1000"/>
                <a:gd name="T12" fmla="*/ 988 w 1009"/>
                <a:gd name="T13" fmla="*/ 917 h 1000"/>
                <a:gd name="T14" fmla="*/ 829 w 1009"/>
                <a:gd name="T15" fmla="*/ 906 h 1000"/>
                <a:gd name="T16" fmla="*/ 795 w 1009"/>
                <a:gd name="T17" fmla="*/ 889 h 1000"/>
                <a:gd name="T18" fmla="*/ 685 w 1009"/>
                <a:gd name="T19" fmla="*/ 916 h 1000"/>
                <a:gd name="T20" fmla="*/ 562 w 1009"/>
                <a:gd name="T21" fmla="*/ 815 h 1000"/>
                <a:gd name="T22" fmla="*/ 461 w 1009"/>
                <a:gd name="T23" fmla="*/ 636 h 1000"/>
                <a:gd name="T24" fmla="*/ 569 w 1009"/>
                <a:gd name="T25" fmla="*/ 842 h 1000"/>
                <a:gd name="T26" fmla="*/ 683 w 1009"/>
                <a:gd name="T27" fmla="*/ 964 h 1000"/>
                <a:gd name="T28" fmla="*/ 594 w 1009"/>
                <a:gd name="T29" fmla="*/ 994 h 1000"/>
                <a:gd name="T30" fmla="*/ 535 w 1009"/>
                <a:gd name="T31" fmla="*/ 891 h 1000"/>
                <a:gd name="T32" fmla="*/ 431 w 1009"/>
                <a:gd name="T33" fmla="*/ 995 h 1000"/>
                <a:gd name="T34" fmla="*/ 328 w 1009"/>
                <a:gd name="T35" fmla="*/ 863 h 1000"/>
                <a:gd name="T36" fmla="*/ 321 w 1009"/>
                <a:gd name="T37" fmla="*/ 727 h 1000"/>
                <a:gd name="T38" fmla="*/ 296 w 1009"/>
                <a:gd name="T39" fmla="*/ 915 h 1000"/>
                <a:gd name="T40" fmla="*/ 279 w 1009"/>
                <a:gd name="T41" fmla="*/ 797 h 1000"/>
                <a:gd name="T42" fmla="*/ 250 w 1009"/>
                <a:gd name="T43" fmla="*/ 673 h 1000"/>
                <a:gd name="T44" fmla="*/ 60 w 1009"/>
                <a:gd name="T45" fmla="*/ 595 h 1000"/>
                <a:gd name="T46" fmla="*/ 45 w 1009"/>
                <a:gd name="T47" fmla="*/ 549 h 1000"/>
                <a:gd name="T48" fmla="*/ 55 w 1009"/>
                <a:gd name="T49" fmla="*/ 456 h 1000"/>
                <a:gd name="T50" fmla="*/ 40 w 1009"/>
                <a:gd name="T51" fmla="*/ 400 h 1000"/>
                <a:gd name="T52" fmla="*/ 30 w 1009"/>
                <a:gd name="T53" fmla="*/ 369 h 1000"/>
                <a:gd name="T54" fmla="*/ 107 w 1009"/>
                <a:gd name="T55" fmla="*/ 321 h 1000"/>
                <a:gd name="T56" fmla="*/ 16 w 1009"/>
                <a:gd name="T57" fmla="*/ 402 h 1000"/>
                <a:gd name="T58" fmla="*/ 66 w 1009"/>
                <a:gd name="T59" fmla="*/ 347 h 1000"/>
                <a:gd name="T60" fmla="*/ 173 w 1009"/>
                <a:gd name="T61" fmla="*/ 166 h 1000"/>
                <a:gd name="T62" fmla="*/ 323 w 1009"/>
                <a:gd name="T63" fmla="*/ 101 h 1000"/>
                <a:gd name="T64" fmla="*/ 293 w 1009"/>
                <a:gd name="T65" fmla="*/ 181 h 1000"/>
                <a:gd name="T66" fmla="*/ 348 w 1009"/>
                <a:gd name="T67" fmla="*/ 175 h 1000"/>
                <a:gd name="T68" fmla="*/ 239 w 1009"/>
                <a:gd name="T69" fmla="*/ 296 h 1000"/>
                <a:gd name="T70" fmla="*/ 277 w 1009"/>
                <a:gd name="T71" fmla="*/ 384 h 1000"/>
                <a:gd name="T72" fmla="*/ 294 w 1009"/>
                <a:gd name="T73" fmla="*/ 392 h 1000"/>
                <a:gd name="T74" fmla="*/ 443 w 1009"/>
                <a:gd name="T75" fmla="*/ 339 h 1000"/>
                <a:gd name="T76" fmla="*/ 481 w 1009"/>
                <a:gd name="T77" fmla="*/ 245 h 1000"/>
                <a:gd name="T78" fmla="*/ 484 w 1009"/>
                <a:gd name="T79" fmla="*/ 61 h 1000"/>
                <a:gd name="T80" fmla="*/ 597 w 1009"/>
                <a:gd name="T81" fmla="*/ 4 h 1000"/>
                <a:gd name="T82" fmla="*/ 705 w 1009"/>
                <a:gd name="T83" fmla="*/ 151 h 1000"/>
                <a:gd name="T84" fmla="*/ 683 w 1009"/>
                <a:gd name="T85" fmla="*/ 263 h 1000"/>
                <a:gd name="T86" fmla="*/ 728 w 1009"/>
                <a:gd name="T87" fmla="*/ 365 h 1000"/>
                <a:gd name="T88" fmla="*/ 705 w 1009"/>
                <a:gd name="T89" fmla="*/ 363 h 1000"/>
                <a:gd name="T90" fmla="*/ 679 w 1009"/>
                <a:gd name="T91" fmla="*/ 346 h 1000"/>
                <a:gd name="T92" fmla="*/ 631 w 1009"/>
                <a:gd name="T93" fmla="*/ 329 h 1000"/>
                <a:gd name="T94" fmla="*/ 510 w 1009"/>
                <a:gd name="T95" fmla="*/ 384 h 1000"/>
                <a:gd name="T96" fmla="*/ 519 w 1009"/>
                <a:gd name="T97" fmla="*/ 575 h 1000"/>
                <a:gd name="T98" fmla="*/ 665 w 1009"/>
                <a:gd name="T99" fmla="*/ 608 h 1000"/>
                <a:gd name="T100" fmla="*/ 710 w 1009"/>
                <a:gd name="T101" fmla="*/ 566 h 1000"/>
                <a:gd name="T102" fmla="*/ 708 w 1009"/>
                <a:gd name="T103" fmla="*/ 533 h 1000"/>
                <a:gd name="T104" fmla="*/ 762 w 1009"/>
                <a:gd name="T105" fmla="*/ 561 h 1000"/>
                <a:gd name="T106" fmla="*/ 767 w 1009"/>
                <a:gd name="T107" fmla="*/ 542 h 1000"/>
                <a:gd name="T108" fmla="*/ 864 w 1009"/>
                <a:gd name="T109" fmla="*/ 615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9" h="1000">
                  <a:moveTo>
                    <a:pt x="956" y="620"/>
                  </a:moveTo>
                  <a:cubicBezTo>
                    <a:pt x="957" y="613"/>
                    <a:pt x="957" y="606"/>
                    <a:pt x="959" y="599"/>
                  </a:cubicBezTo>
                  <a:cubicBezTo>
                    <a:pt x="959" y="596"/>
                    <a:pt x="956" y="592"/>
                    <a:pt x="961" y="592"/>
                  </a:cubicBezTo>
                  <a:cubicBezTo>
                    <a:pt x="966" y="591"/>
                    <a:pt x="972" y="587"/>
                    <a:pt x="976" y="593"/>
                  </a:cubicBezTo>
                  <a:cubicBezTo>
                    <a:pt x="982" y="601"/>
                    <a:pt x="988" y="608"/>
                    <a:pt x="995" y="616"/>
                  </a:cubicBezTo>
                  <a:cubicBezTo>
                    <a:pt x="1006" y="630"/>
                    <a:pt x="1006" y="646"/>
                    <a:pt x="1007" y="663"/>
                  </a:cubicBezTo>
                  <a:cubicBezTo>
                    <a:pt x="1007" y="665"/>
                    <a:pt x="1005" y="665"/>
                    <a:pt x="1003" y="665"/>
                  </a:cubicBezTo>
                  <a:cubicBezTo>
                    <a:pt x="1002" y="665"/>
                    <a:pt x="1002" y="664"/>
                    <a:pt x="1001" y="664"/>
                  </a:cubicBezTo>
                  <a:cubicBezTo>
                    <a:pt x="998" y="662"/>
                    <a:pt x="994" y="661"/>
                    <a:pt x="992" y="662"/>
                  </a:cubicBezTo>
                  <a:cubicBezTo>
                    <a:pt x="988" y="664"/>
                    <a:pt x="994" y="667"/>
                    <a:pt x="991" y="670"/>
                  </a:cubicBezTo>
                  <a:cubicBezTo>
                    <a:pt x="990" y="670"/>
                    <a:pt x="988" y="669"/>
                    <a:pt x="987" y="668"/>
                  </a:cubicBezTo>
                  <a:cubicBezTo>
                    <a:pt x="979" y="665"/>
                    <a:pt x="971" y="662"/>
                    <a:pt x="962" y="665"/>
                  </a:cubicBezTo>
                  <a:cubicBezTo>
                    <a:pt x="961" y="665"/>
                    <a:pt x="959" y="666"/>
                    <a:pt x="958" y="664"/>
                  </a:cubicBezTo>
                  <a:cubicBezTo>
                    <a:pt x="955" y="665"/>
                    <a:pt x="952" y="663"/>
                    <a:pt x="949" y="662"/>
                  </a:cubicBezTo>
                  <a:cubicBezTo>
                    <a:pt x="944" y="660"/>
                    <a:pt x="939" y="659"/>
                    <a:pt x="934" y="661"/>
                  </a:cubicBezTo>
                  <a:cubicBezTo>
                    <a:pt x="926" y="663"/>
                    <a:pt x="919" y="663"/>
                    <a:pt x="912" y="661"/>
                  </a:cubicBezTo>
                  <a:cubicBezTo>
                    <a:pt x="935" y="675"/>
                    <a:pt x="956" y="693"/>
                    <a:pt x="983" y="701"/>
                  </a:cubicBezTo>
                  <a:cubicBezTo>
                    <a:pt x="972" y="691"/>
                    <a:pt x="962" y="680"/>
                    <a:pt x="951" y="671"/>
                  </a:cubicBezTo>
                  <a:cubicBezTo>
                    <a:pt x="949" y="670"/>
                    <a:pt x="947" y="669"/>
                    <a:pt x="945" y="670"/>
                  </a:cubicBezTo>
                  <a:cubicBezTo>
                    <a:pt x="943" y="670"/>
                    <a:pt x="941" y="670"/>
                    <a:pt x="939" y="670"/>
                  </a:cubicBezTo>
                  <a:cubicBezTo>
                    <a:pt x="935" y="669"/>
                    <a:pt x="930" y="671"/>
                    <a:pt x="929" y="667"/>
                  </a:cubicBezTo>
                  <a:cubicBezTo>
                    <a:pt x="928" y="661"/>
                    <a:pt x="934" y="662"/>
                    <a:pt x="938" y="661"/>
                  </a:cubicBezTo>
                  <a:cubicBezTo>
                    <a:pt x="942" y="660"/>
                    <a:pt x="945" y="661"/>
                    <a:pt x="949" y="662"/>
                  </a:cubicBezTo>
                  <a:cubicBezTo>
                    <a:pt x="952" y="663"/>
                    <a:pt x="955" y="665"/>
                    <a:pt x="958" y="664"/>
                  </a:cubicBezTo>
                  <a:cubicBezTo>
                    <a:pt x="959" y="668"/>
                    <a:pt x="964" y="667"/>
                    <a:pt x="966" y="669"/>
                  </a:cubicBezTo>
                  <a:cubicBezTo>
                    <a:pt x="979" y="678"/>
                    <a:pt x="991" y="687"/>
                    <a:pt x="1004" y="695"/>
                  </a:cubicBezTo>
                  <a:cubicBezTo>
                    <a:pt x="1006" y="697"/>
                    <a:pt x="1007" y="699"/>
                    <a:pt x="1007" y="701"/>
                  </a:cubicBezTo>
                  <a:cubicBezTo>
                    <a:pt x="1007" y="755"/>
                    <a:pt x="1007" y="809"/>
                    <a:pt x="1006" y="863"/>
                  </a:cubicBezTo>
                  <a:cubicBezTo>
                    <a:pt x="1006" y="871"/>
                    <a:pt x="1001" y="878"/>
                    <a:pt x="993" y="883"/>
                  </a:cubicBezTo>
                  <a:cubicBezTo>
                    <a:pt x="980" y="891"/>
                    <a:pt x="965" y="895"/>
                    <a:pt x="949" y="898"/>
                  </a:cubicBezTo>
                  <a:cubicBezTo>
                    <a:pt x="931" y="901"/>
                    <a:pt x="912" y="901"/>
                    <a:pt x="893" y="899"/>
                  </a:cubicBezTo>
                  <a:cubicBezTo>
                    <a:pt x="890" y="898"/>
                    <a:pt x="887" y="897"/>
                    <a:pt x="887" y="893"/>
                  </a:cubicBezTo>
                  <a:cubicBezTo>
                    <a:pt x="887" y="891"/>
                    <a:pt x="886" y="889"/>
                    <a:pt x="883" y="890"/>
                  </a:cubicBezTo>
                  <a:cubicBezTo>
                    <a:pt x="881" y="890"/>
                    <a:pt x="878" y="889"/>
                    <a:pt x="878" y="892"/>
                  </a:cubicBezTo>
                  <a:cubicBezTo>
                    <a:pt x="877" y="895"/>
                    <a:pt x="877" y="897"/>
                    <a:pt x="880" y="899"/>
                  </a:cubicBezTo>
                  <a:cubicBezTo>
                    <a:pt x="889" y="903"/>
                    <a:pt x="898" y="905"/>
                    <a:pt x="907" y="906"/>
                  </a:cubicBezTo>
                  <a:cubicBezTo>
                    <a:pt x="930" y="910"/>
                    <a:pt x="952" y="910"/>
                    <a:pt x="975" y="905"/>
                  </a:cubicBezTo>
                  <a:cubicBezTo>
                    <a:pt x="984" y="902"/>
                    <a:pt x="992" y="899"/>
                    <a:pt x="997" y="891"/>
                  </a:cubicBezTo>
                  <a:cubicBezTo>
                    <a:pt x="999" y="888"/>
                    <a:pt x="1002" y="885"/>
                    <a:pt x="1005" y="886"/>
                  </a:cubicBezTo>
                  <a:cubicBezTo>
                    <a:pt x="1009" y="887"/>
                    <a:pt x="1006" y="892"/>
                    <a:pt x="1007" y="895"/>
                  </a:cubicBezTo>
                  <a:cubicBezTo>
                    <a:pt x="1007" y="900"/>
                    <a:pt x="1005" y="904"/>
                    <a:pt x="1000" y="906"/>
                  </a:cubicBezTo>
                  <a:cubicBezTo>
                    <a:pt x="995" y="909"/>
                    <a:pt x="992" y="913"/>
                    <a:pt x="988" y="917"/>
                  </a:cubicBezTo>
                  <a:cubicBezTo>
                    <a:pt x="978" y="927"/>
                    <a:pt x="965" y="929"/>
                    <a:pt x="953" y="924"/>
                  </a:cubicBezTo>
                  <a:cubicBezTo>
                    <a:pt x="945" y="920"/>
                    <a:pt x="937" y="919"/>
                    <a:pt x="929" y="919"/>
                  </a:cubicBezTo>
                  <a:cubicBezTo>
                    <a:pt x="910" y="918"/>
                    <a:pt x="890" y="917"/>
                    <a:pt x="873" y="905"/>
                  </a:cubicBezTo>
                  <a:cubicBezTo>
                    <a:pt x="869" y="902"/>
                    <a:pt x="864" y="901"/>
                    <a:pt x="860" y="905"/>
                  </a:cubicBezTo>
                  <a:cubicBezTo>
                    <a:pt x="857" y="908"/>
                    <a:pt x="852" y="909"/>
                    <a:pt x="848" y="910"/>
                  </a:cubicBezTo>
                  <a:cubicBezTo>
                    <a:pt x="840" y="914"/>
                    <a:pt x="835" y="913"/>
                    <a:pt x="829" y="906"/>
                  </a:cubicBezTo>
                  <a:cubicBezTo>
                    <a:pt x="821" y="892"/>
                    <a:pt x="811" y="879"/>
                    <a:pt x="802" y="866"/>
                  </a:cubicBezTo>
                  <a:cubicBezTo>
                    <a:pt x="796" y="856"/>
                    <a:pt x="790" y="846"/>
                    <a:pt x="787" y="835"/>
                  </a:cubicBezTo>
                  <a:cubicBezTo>
                    <a:pt x="786" y="832"/>
                    <a:pt x="785" y="829"/>
                    <a:pt x="782" y="826"/>
                  </a:cubicBezTo>
                  <a:cubicBezTo>
                    <a:pt x="782" y="830"/>
                    <a:pt x="783" y="832"/>
                    <a:pt x="784" y="834"/>
                  </a:cubicBezTo>
                  <a:cubicBezTo>
                    <a:pt x="789" y="847"/>
                    <a:pt x="794" y="860"/>
                    <a:pt x="799" y="872"/>
                  </a:cubicBezTo>
                  <a:cubicBezTo>
                    <a:pt x="803" y="882"/>
                    <a:pt x="803" y="883"/>
                    <a:pt x="795" y="889"/>
                  </a:cubicBezTo>
                  <a:cubicBezTo>
                    <a:pt x="794" y="890"/>
                    <a:pt x="793" y="891"/>
                    <a:pt x="792" y="892"/>
                  </a:cubicBezTo>
                  <a:cubicBezTo>
                    <a:pt x="780" y="899"/>
                    <a:pt x="767" y="900"/>
                    <a:pt x="754" y="902"/>
                  </a:cubicBezTo>
                  <a:cubicBezTo>
                    <a:pt x="750" y="902"/>
                    <a:pt x="747" y="902"/>
                    <a:pt x="743" y="903"/>
                  </a:cubicBezTo>
                  <a:cubicBezTo>
                    <a:pt x="731" y="905"/>
                    <a:pt x="719" y="906"/>
                    <a:pt x="708" y="914"/>
                  </a:cubicBezTo>
                  <a:cubicBezTo>
                    <a:pt x="706" y="915"/>
                    <a:pt x="704" y="917"/>
                    <a:pt x="702" y="918"/>
                  </a:cubicBezTo>
                  <a:cubicBezTo>
                    <a:pt x="696" y="921"/>
                    <a:pt x="690" y="921"/>
                    <a:pt x="685" y="916"/>
                  </a:cubicBezTo>
                  <a:cubicBezTo>
                    <a:pt x="680" y="911"/>
                    <a:pt x="674" y="907"/>
                    <a:pt x="668" y="903"/>
                  </a:cubicBezTo>
                  <a:cubicBezTo>
                    <a:pt x="665" y="901"/>
                    <a:pt x="662" y="899"/>
                    <a:pt x="660" y="897"/>
                  </a:cubicBezTo>
                  <a:cubicBezTo>
                    <a:pt x="653" y="891"/>
                    <a:pt x="647" y="886"/>
                    <a:pt x="639" y="884"/>
                  </a:cubicBezTo>
                  <a:cubicBezTo>
                    <a:pt x="630" y="882"/>
                    <a:pt x="625" y="874"/>
                    <a:pt x="619" y="869"/>
                  </a:cubicBezTo>
                  <a:cubicBezTo>
                    <a:pt x="612" y="858"/>
                    <a:pt x="603" y="848"/>
                    <a:pt x="592" y="841"/>
                  </a:cubicBezTo>
                  <a:cubicBezTo>
                    <a:pt x="579" y="835"/>
                    <a:pt x="571" y="825"/>
                    <a:pt x="562" y="815"/>
                  </a:cubicBezTo>
                  <a:cubicBezTo>
                    <a:pt x="554" y="807"/>
                    <a:pt x="547" y="798"/>
                    <a:pt x="540" y="788"/>
                  </a:cubicBezTo>
                  <a:cubicBezTo>
                    <a:pt x="534" y="780"/>
                    <a:pt x="529" y="772"/>
                    <a:pt x="523" y="764"/>
                  </a:cubicBezTo>
                  <a:cubicBezTo>
                    <a:pt x="522" y="762"/>
                    <a:pt x="521" y="761"/>
                    <a:pt x="521" y="760"/>
                  </a:cubicBezTo>
                  <a:cubicBezTo>
                    <a:pt x="514" y="747"/>
                    <a:pt x="507" y="735"/>
                    <a:pt x="499" y="722"/>
                  </a:cubicBezTo>
                  <a:cubicBezTo>
                    <a:pt x="492" y="708"/>
                    <a:pt x="486" y="694"/>
                    <a:pt x="479" y="680"/>
                  </a:cubicBezTo>
                  <a:cubicBezTo>
                    <a:pt x="473" y="665"/>
                    <a:pt x="466" y="651"/>
                    <a:pt x="461" y="636"/>
                  </a:cubicBezTo>
                  <a:cubicBezTo>
                    <a:pt x="458" y="629"/>
                    <a:pt x="455" y="623"/>
                    <a:pt x="453" y="616"/>
                  </a:cubicBezTo>
                  <a:cubicBezTo>
                    <a:pt x="451" y="611"/>
                    <a:pt x="447" y="608"/>
                    <a:pt x="442" y="609"/>
                  </a:cubicBezTo>
                  <a:cubicBezTo>
                    <a:pt x="440" y="609"/>
                    <a:pt x="440" y="611"/>
                    <a:pt x="439" y="612"/>
                  </a:cubicBezTo>
                  <a:cubicBezTo>
                    <a:pt x="438" y="618"/>
                    <a:pt x="439" y="624"/>
                    <a:pt x="442" y="630"/>
                  </a:cubicBezTo>
                  <a:cubicBezTo>
                    <a:pt x="463" y="682"/>
                    <a:pt x="485" y="734"/>
                    <a:pt x="518" y="781"/>
                  </a:cubicBezTo>
                  <a:cubicBezTo>
                    <a:pt x="533" y="802"/>
                    <a:pt x="549" y="824"/>
                    <a:pt x="569" y="842"/>
                  </a:cubicBezTo>
                  <a:cubicBezTo>
                    <a:pt x="577" y="850"/>
                    <a:pt x="584" y="860"/>
                    <a:pt x="592" y="868"/>
                  </a:cubicBezTo>
                  <a:cubicBezTo>
                    <a:pt x="607" y="884"/>
                    <a:pt x="624" y="897"/>
                    <a:pt x="643" y="906"/>
                  </a:cubicBezTo>
                  <a:cubicBezTo>
                    <a:pt x="646" y="907"/>
                    <a:pt x="649" y="909"/>
                    <a:pt x="650" y="911"/>
                  </a:cubicBezTo>
                  <a:cubicBezTo>
                    <a:pt x="654" y="917"/>
                    <a:pt x="659" y="922"/>
                    <a:pt x="665" y="925"/>
                  </a:cubicBezTo>
                  <a:cubicBezTo>
                    <a:pt x="665" y="925"/>
                    <a:pt x="665" y="926"/>
                    <a:pt x="665" y="926"/>
                  </a:cubicBezTo>
                  <a:cubicBezTo>
                    <a:pt x="680" y="935"/>
                    <a:pt x="680" y="950"/>
                    <a:pt x="683" y="964"/>
                  </a:cubicBezTo>
                  <a:cubicBezTo>
                    <a:pt x="683" y="967"/>
                    <a:pt x="684" y="969"/>
                    <a:pt x="684" y="972"/>
                  </a:cubicBezTo>
                  <a:cubicBezTo>
                    <a:pt x="684" y="975"/>
                    <a:pt x="686" y="980"/>
                    <a:pt x="683" y="982"/>
                  </a:cubicBezTo>
                  <a:cubicBezTo>
                    <a:pt x="678" y="983"/>
                    <a:pt x="673" y="990"/>
                    <a:pt x="666" y="983"/>
                  </a:cubicBezTo>
                  <a:cubicBezTo>
                    <a:pt x="664" y="980"/>
                    <a:pt x="660" y="979"/>
                    <a:pt x="656" y="983"/>
                  </a:cubicBezTo>
                  <a:cubicBezTo>
                    <a:pt x="654" y="985"/>
                    <a:pt x="651" y="986"/>
                    <a:pt x="648" y="986"/>
                  </a:cubicBezTo>
                  <a:cubicBezTo>
                    <a:pt x="629" y="984"/>
                    <a:pt x="612" y="990"/>
                    <a:pt x="594" y="994"/>
                  </a:cubicBezTo>
                  <a:cubicBezTo>
                    <a:pt x="588" y="995"/>
                    <a:pt x="582" y="995"/>
                    <a:pt x="577" y="990"/>
                  </a:cubicBezTo>
                  <a:cubicBezTo>
                    <a:pt x="573" y="987"/>
                    <a:pt x="569" y="989"/>
                    <a:pt x="566" y="991"/>
                  </a:cubicBezTo>
                  <a:cubicBezTo>
                    <a:pt x="564" y="992"/>
                    <a:pt x="562" y="993"/>
                    <a:pt x="560" y="995"/>
                  </a:cubicBezTo>
                  <a:cubicBezTo>
                    <a:pt x="551" y="1000"/>
                    <a:pt x="543" y="996"/>
                    <a:pt x="541" y="986"/>
                  </a:cubicBezTo>
                  <a:cubicBezTo>
                    <a:pt x="539" y="973"/>
                    <a:pt x="539" y="960"/>
                    <a:pt x="540" y="946"/>
                  </a:cubicBezTo>
                  <a:cubicBezTo>
                    <a:pt x="541" y="928"/>
                    <a:pt x="535" y="910"/>
                    <a:pt x="535" y="891"/>
                  </a:cubicBezTo>
                  <a:cubicBezTo>
                    <a:pt x="531" y="893"/>
                    <a:pt x="532" y="896"/>
                    <a:pt x="532" y="899"/>
                  </a:cubicBezTo>
                  <a:cubicBezTo>
                    <a:pt x="534" y="917"/>
                    <a:pt x="529" y="935"/>
                    <a:pt x="529" y="953"/>
                  </a:cubicBezTo>
                  <a:cubicBezTo>
                    <a:pt x="529" y="960"/>
                    <a:pt x="529" y="967"/>
                    <a:pt x="527" y="974"/>
                  </a:cubicBezTo>
                  <a:cubicBezTo>
                    <a:pt x="522" y="991"/>
                    <a:pt x="508" y="999"/>
                    <a:pt x="491" y="994"/>
                  </a:cubicBezTo>
                  <a:cubicBezTo>
                    <a:pt x="489" y="993"/>
                    <a:pt x="486" y="993"/>
                    <a:pt x="484" y="993"/>
                  </a:cubicBezTo>
                  <a:cubicBezTo>
                    <a:pt x="467" y="998"/>
                    <a:pt x="448" y="994"/>
                    <a:pt x="431" y="995"/>
                  </a:cubicBezTo>
                  <a:cubicBezTo>
                    <a:pt x="405" y="996"/>
                    <a:pt x="379" y="998"/>
                    <a:pt x="353" y="991"/>
                  </a:cubicBezTo>
                  <a:cubicBezTo>
                    <a:pt x="351" y="991"/>
                    <a:pt x="349" y="991"/>
                    <a:pt x="348" y="988"/>
                  </a:cubicBezTo>
                  <a:cubicBezTo>
                    <a:pt x="348" y="984"/>
                    <a:pt x="344" y="982"/>
                    <a:pt x="341" y="980"/>
                  </a:cubicBezTo>
                  <a:cubicBezTo>
                    <a:pt x="338" y="978"/>
                    <a:pt x="336" y="973"/>
                    <a:pt x="334" y="971"/>
                  </a:cubicBezTo>
                  <a:cubicBezTo>
                    <a:pt x="325" y="964"/>
                    <a:pt x="331" y="954"/>
                    <a:pt x="329" y="946"/>
                  </a:cubicBezTo>
                  <a:cubicBezTo>
                    <a:pt x="323" y="919"/>
                    <a:pt x="330" y="891"/>
                    <a:pt x="328" y="863"/>
                  </a:cubicBezTo>
                  <a:cubicBezTo>
                    <a:pt x="328" y="859"/>
                    <a:pt x="328" y="855"/>
                    <a:pt x="327" y="851"/>
                  </a:cubicBezTo>
                  <a:cubicBezTo>
                    <a:pt x="319" y="833"/>
                    <a:pt x="320" y="814"/>
                    <a:pt x="322" y="795"/>
                  </a:cubicBezTo>
                  <a:cubicBezTo>
                    <a:pt x="322" y="793"/>
                    <a:pt x="322" y="791"/>
                    <a:pt x="322" y="791"/>
                  </a:cubicBezTo>
                  <a:cubicBezTo>
                    <a:pt x="313" y="782"/>
                    <a:pt x="320" y="773"/>
                    <a:pt x="322" y="764"/>
                  </a:cubicBezTo>
                  <a:cubicBezTo>
                    <a:pt x="323" y="760"/>
                    <a:pt x="324" y="756"/>
                    <a:pt x="321" y="751"/>
                  </a:cubicBezTo>
                  <a:cubicBezTo>
                    <a:pt x="317" y="744"/>
                    <a:pt x="318" y="736"/>
                    <a:pt x="321" y="727"/>
                  </a:cubicBezTo>
                  <a:cubicBezTo>
                    <a:pt x="323" y="719"/>
                    <a:pt x="326" y="710"/>
                    <a:pt x="329" y="701"/>
                  </a:cubicBezTo>
                  <a:cubicBezTo>
                    <a:pt x="325" y="699"/>
                    <a:pt x="325" y="711"/>
                    <a:pt x="320" y="703"/>
                  </a:cubicBezTo>
                  <a:cubicBezTo>
                    <a:pt x="320" y="703"/>
                    <a:pt x="319" y="704"/>
                    <a:pt x="319" y="705"/>
                  </a:cubicBezTo>
                  <a:cubicBezTo>
                    <a:pt x="316" y="724"/>
                    <a:pt x="308" y="741"/>
                    <a:pt x="302" y="758"/>
                  </a:cubicBezTo>
                  <a:cubicBezTo>
                    <a:pt x="296" y="779"/>
                    <a:pt x="297" y="799"/>
                    <a:pt x="299" y="820"/>
                  </a:cubicBezTo>
                  <a:cubicBezTo>
                    <a:pt x="301" y="852"/>
                    <a:pt x="298" y="883"/>
                    <a:pt x="296" y="915"/>
                  </a:cubicBezTo>
                  <a:cubicBezTo>
                    <a:pt x="294" y="936"/>
                    <a:pt x="293" y="957"/>
                    <a:pt x="289" y="978"/>
                  </a:cubicBezTo>
                  <a:cubicBezTo>
                    <a:pt x="288" y="986"/>
                    <a:pt x="283" y="986"/>
                    <a:pt x="278" y="987"/>
                  </a:cubicBezTo>
                  <a:cubicBezTo>
                    <a:pt x="273" y="988"/>
                    <a:pt x="271" y="984"/>
                    <a:pt x="269" y="980"/>
                  </a:cubicBezTo>
                  <a:cubicBezTo>
                    <a:pt x="265" y="967"/>
                    <a:pt x="265" y="953"/>
                    <a:pt x="266" y="939"/>
                  </a:cubicBezTo>
                  <a:cubicBezTo>
                    <a:pt x="269" y="914"/>
                    <a:pt x="269" y="888"/>
                    <a:pt x="270" y="863"/>
                  </a:cubicBezTo>
                  <a:cubicBezTo>
                    <a:pt x="271" y="841"/>
                    <a:pt x="274" y="819"/>
                    <a:pt x="279" y="797"/>
                  </a:cubicBezTo>
                  <a:cubicBezTo>
                    <a:pt x="280" y="793"/>
                    <a:pt x="280" y="789"/>
                    <a:pt x="279" y="786"/>
                  </a:cubicBezTo>
                  <a:cubicBezTo>
                    <a:pt x="276" y="769"/>
                    <a:pt x="277" y="752"/>
                    <a:pt x="278" y="735"/>
                  </a:cubicBezTo>
                  <a:cubicBezTo>
                    <a:pt x="279" y="723"/>
                    <a:pt x="281" y="711"/>
                    <a:pt x="282" y="699"/>
                  </a:cubicBezTo>
                  <a:cubicBezTo>
                    <a:pt x="283" y="698"/>
                    <a:pt x="283" y="696"/>
                    <a:pt x="283" y="695"/>
                  </a:cubicBezTo>
                  <a:cubicBezTo>
                    <a:pt x="284" y="677"/>
                    <a:pt x="278" y="672"/>
                    <a:pt x="260" y="676"/>
                  </a:cubicBezTo>
                  <a:cubicBezTo>
                    <a:pt x="256" y="677"/>
                    <a:pt x="253" y="678"/>
                    <a:pt x="250" y="673"/>
                  </a:cubicBezTo>
                  <a:cubicBezTo>
                    <a:pt x="248" y="667"/>
                    <a:pt x="243" y="669"/>
                    <a:pt x="239" y="670"/>
                  </a:cubicBezTo>
                  <a:cubicBezTo>
                    <a:pt x="233" y="672"/>
                    <a:pt x="228" y="671"/>
                    <a:pt x="223" y="668"/>
                  </a:cubicBezTo>
                  <a:cubicBezTo>
                    <a:pt x="215" y="663"/>
                    <a:pt x="207" y="662"/>
                    <a:pt x="198" y="662"/>
                  </a:cubicBezTo>
                  <a:cubicBezTo>
                    <a:pt x="193" y="662"/>
                    <a:pt x="189" y="662"/>
                    <a:pt x="185" y="660"/>
                  </a:cubicBezTo>
                  <a:cubicBezTo>
                    <a:pt x="156" y="650"/>
                    <a:pt x="127" y="642"/>
                    <a:pt x="100" y="627"/>
                  </a:cubicBezTo>
                  <a:cubicBezTo>
                    <a:pt x="85" y="619"/>
                    <a:pt x="72" y="608"/>
                    <a:pt x="60" y="595"/>
                  </a:cubicBezTo>
                  <a:cubicBezTo>
                    <a:pt x="54" y="588"/>
                    <a:pt x="51" y="579"/>
                    <a:pt x="48" y="569"/>
                  </a:cubicBezTo>
                  <a:cubicBezTo>
                    <a:pt x="47" y="563"/>
                    <a:pt x="45" y="557"/>
                    <a:pt x="41" y="551"/>
                  </a:cubicBezTo>
                  <a:cubicBezTo>
                    <a:pt x="36" y="545"/>
                    <a:pt x="35" y="538"/>
                    <a:pt x="35" y="530"/>
                  </a:cubicBezTo>
                  <a:cubicBezTo>
                    <a:pt x="35" y="529"/>
                    <a:pt x="34" y="527"/>
                    <a:pt x="37" y="526"/>
                  </a:cubicBezTo>
                  <a:cubicBezTo>
                    <a:pt x="39" y="526"/>
                    <a:pt x="40" y="528"/>
                    <a:pt x="40" y="530"/>
                  </a:cubicBezTo>
                  <a:cubicBezTo>
                    <a:pt x="40" y="537"/>
                    <a:pt x="42" y="543"/>
                    <a:pt x="45" y="549"/>
                  </a:cubicBezTo>
                  <a:cubicBezTo>
                    <a:pt x="45" y="550"/>
                    <a:pt x="46" y="552"/>
                    <a:pt x="48" y="551"/>
                  </a:cubicBezTo>
                  <a:cubicBezTo>
                    <a:pt x="50" y="551"/>
                    <a:pt x="49" y="549"/>
                    <a:pt x="49" y="548"/>
                  </a:cubicBezTo>
                  <a:cubicBezTo>
                    <a:pt x="49" y="547"/>
                    <a:pt x="49" y="547"/>
                    <a:pt x="49" y="547"/>
                  </a:cubicBezTo>
                  <a:cubicBezTo>
                    <a:pt x="46" y="517"/>
                    <a:pt x="54" y="488"/>
                    <a:pt x="61" y="460"/>
                  </a:cubicBezTo>
                  <a:cubicBezTo>
                    <a:pt x="61" y="457"/>
                    <a:pt x="62" y="455"/>
                    <a:pt x="60" y="454"/>
                  </a:cubicBezTo>
                  <a:cubicBezTo>
                    <a:pt x="58" y="452"/>
                    <a:pt x="56" y="455"/>
                    <a:pt x="55" y="456"/>
                  </a:cubicBezTo>
                  <a:cubicBezTo>
                    <a:pt x="48" y="463"/>
                    <a:pt x="47" y="472"/>
                    <a:pt x="46" y="480"/>
                  </a:cubicBezTo>
                  <a:cubicBezTo>
                    <a:pt x="44" y="489"/>
                    <a:pt x="43" y="498"/>
                    <a:pt x="41" y="506"/>
                  </a:cubicBezTo>
                  <a:cubicBezTo>
                    <a:pt x="40" y="511"/>
                    <a:pt x="39" y="516"/>
                    <a:pt x="34" y="519"/>
                  </a:cubicBezTo>
                  <a:cubicBezTo>
                    <a:pt x="28" y="502"/>
                    <a:pt x="29" y="486"/>
                    <a:pt x="31" y="469"/>
                  </a:cubicBezTo>
                  <a:cubicBezTo>
                    <a:pt x="34" y="448"/>
                    <a:pt x="37" y="427"/>
                    <a:pt x="41" y="406"/>
                  </a:cubicBezTo>
                  <a:cubicBezTo>
                    <a:pt x="41" y="404"/>
                    <a:pt x="43" y="401"/>
                    <a:pt x="40" y="400"/>
                  </a:cubicBezTo>
                  <a:cubicBezTo>
                    <a:pt x="38" y="399"/>
                    <a:pt x="35" y="399"/>
                    <a:pt x="32" y="401"/>
                  </a:cubicBezTo>
                  <a:cubicBezTo>
                    <a:pt x="25" y="406"/>
                    <a:pt x="17" y="408"/>
                    <a:pt x="8" y="409"/>
                  </a:cubicBezTo>
                  <a:cubicBezTo>
                    <a:pt x="5" y="409"/>
                    <a:pt x="3" y="408"/>
                    <a:pt x="1" y="405"/>
                  </a:cubicBezTo>
                  <a:cubicBezTo>
                    <a:pt x="0" y="401"/>
                    <a:pt x="1" y="400"/>
                    <a:pt x="3" y="398"/>
                  </a:cubicBezTo>
                  <a:cubicBezTo>
                    <a:pt x="10" y="391"/>
                    <a:pt x="18" y="383"/>
                    <a:pt x="25" y="376"/>
                  </a:cubicBezTo>
                  <a:cubicBezTo>
                    <a:pt x="27" y="374"/>
                    <a:pt x="29" y="372"/>
                    <a:pt x="30" y="369"/>
                  </a:cubicBezTo>
                  <a:cubicBezTo>
                    <a:pt x="31" y="367"/>
                    <a:pt x="31" y="366"/>
                    <a:pt x="33" y="365"/>
                  </a:cubicBezTo>
                  <a:cubicBezTo>
                    <a:pt x="42" y="365"/>
                    <a:pt x="43" y="358"/>
                    <a:pt x="45" y="352"/>
                  </a:cubicBezTo>
                  <a:cubicBezTo>
                    <a:pt x="47" y="345"/>
                    <a:pt x="51" y="340"/>
                    <a:pt x="57" y="335"/>
                  </a:cubicBezTo>
                  <a:cubicBezTo>
                    <a:pt x="71" y="324"/>
                    <a:pt x="87" y="317"/>
                    <a:pt x="104" y="314"/>
                  </a:cubicBezTo>
                  <a:cubicBezTo>
                    <a:pt x="107" y="313"/>
                    <a:pt x="110" y="312"/>
                    <a:pt x="111" y="316"/>
                  </a:cubicBezTo>
                  <a:cubicBezTo>
                    <a:pt x="112" y="319"/>
                    <a:pt x="109" y="320"/>
                    <a:pt x="107" y="321"/>
                  </a:cubicBezTo>
                  <a:cubicBezTo>
                    <a:pt x="97" y="325"/>
                    <a:pt x="88" y="330"/>
                    <a:pt x="78" y="334"/>
                  </a:cubicBezTo>
                  <a:cubicBezTo>
                    <a:pt x="67" y="339"/>
                    <a:pt x="58" y="346"/>
                    <a:pt x="50" y="355"/>
                  </a:cubicBezTo>
                  <a:cubicBezTo>
                    <a:pt x="41" y="367"/>
                    <a:pt x="32" y="379"/>
                    <a:pt x="20" y="388"/>
                  </a:cubicBezTo>
                  <a:cubicBezTo>
                    <a:pt x="16" y="391"/>
                    <a:pt x="13" y="394"/>
                    <a:pt x="12" y="398"/>
                  </a:cubicBezTo>
                  <a:cubicBezTo>
                    <a:pt x="11" y="399"/>
                    <a:pt x="10" y="401"/>
                    <a:pt x="12" y="403"/>
                  </a:cubicBezTo>
                  <a:cubicBezTo>
                    <a:pt x="14" y="405"/>
                    <a:pt x="15" y="402"/>
                    <a:pt x="16" y="402"/>
                  </a:cubicBezTo>
                  <a:cubicBezTo>
                    <a:pt x="19" y="401"/>
                    <a:pt x="21" y="399"/>
                    <a:pt x="24" y="398"/>
                  </a:cubicBezTo>
                  <a:cubicBezTo>
                    <a:pt x="27" y="397"/>
                    <a:pt x="29" y="396"/>
                    <a:pt x="27" y="392"/>
                  </a:cubicBezTo>
                  <a:cubicBezTo>
                    <a:pt x="25" y="390"/>
                    <a:pt x="27" y="389"/>
                    <a:pt x="28" y="388"/>
                  </a:cubicBezTo>
                  <a:cubicBezTo>
                    <a:pt x="39" y="379"/>
                    <a:pt x="47" y="368"/>
                    <a:pt x="56" y="358"/>
                  </a:cubicBezTo>
                  <a:cubicBezTo>
                    <a:pt x="58" y="356"/>
                    <a:pt x="59" y="354"/>
                    <a:pt x="60" y="352"/>
                  </a:cubicBezTo>
                  <a:cubicBezTo>
                    <a:pt x="61" y="348"/>
                    <a:pt x="63" y="347"/>
                    <a:pt x="66" y="347"/>
                  </a:cubicBezTo>
                  <a:cubicBezTo>
                    <a:pt x="73" y="348"/>
                    <a:pt x="78" y="344"/>
                    <a:pt x="83" y="340"/>
                  </a:cubicBezTo>
                  <a:cubicBezTo>
                    <a:pt x="90" y="335"/>
                    <a:pt x="97" y="330"/>
                    <a:pt x="106" y="329"/>
                  </a:cubicBezTo>
                  <a:cubicBezTo>
                    <a:pt x="110" y="328"/>
                    <a:pt x="110" y="326"/>
                    <a:pt x="111" y="323"/>
                  </a:cubicBezTo>
                  <a:cubicBezTo>
                    <a:pt x="127" y="287"/>
                    <a:pt x="137" y="249"/>
                    <a:pt x="150" y="213"/>
                  </a:cubicBezTo>
                  <a:cubicBezTo>
                    <a:pt x="155" y="199"/>
                    <a:pt x="161" y="185"/>
                    <a:pt x="166" y="171"/>
                  </a:cubicBezTo>
                  <a:cubicBezTo>
                    <a:pt x="168" y="167"/>
                    <a:pt x="170" y="167"/>
                    <a:pt x="173" y="166"/>
                  </a:cubicBezTo>
                  <a:cubicBezTo>
                    <a:pt x="186" y="161"/>
                    <a:pt x="198" y="155"/>
                    <a:pt x="207" y="144"/>
                  </a:cubicBezTo>
                  <a:cubicBezTo>
                    <a:pt x="208" y="142"/>
                    <a:pt x="210" y="141"/>
                    <a:pt x="212" y="141"/>
                  </a:cubicBezTo>
                  <a:cubicBezTo>
                    <a:pt x="219" y="140"/>
                    <a:pt x="224" y="138"/>
                    <a:pt x="230" y="133"/>
                  </a:cubicBezTo>
                  <a:cubicBezTo>
                    <a:pt x="235" y="129"/>
                    <a:pt x="244" y="133"/>
                    <a:pt x="251" y="133"/>
                  </a:cubicBezTo>
                  <a:cubicBezTo>
                    <a:pt x="256" y="133"/>
                    <a:pt x="261" y="132"/>
                    <a:pt x="265" y="128"/>
                  </a:cubicBezTo>
                  <a:cubicBezTo>
                    <a:pt x="280" y="109"/>
                    <a:pt x="301" y="104"/>
                    <a:pt x="323" y="101"/>
                  </a:cubicBezTo>
                  <a:cubicBezTo>
                    <a:pt x="332" y="99"/>
                    <a:pt x="341" y="100"/>
                    <a:pt x="349" y="99"/>
                  </a:cubicBezTo>
                  <a:cubicBezTo>
                    <a:pt x="353" y="99"/>
                    <a:pt x="358" y="98"/>
                    <a:pt x="360" y="103"/>
                  </a:cubicBezTo>
                  <a:cubicBezTo>
                    <a:pt x="362" y="109"/>
                    <a:pt x="366" y="115"/>
                    <a:pt x="362" y="122"/>
                  </a:cubicBezTo>
                  <a:cubicBezTo>
                    <a:pt x="358" y="127"/>
                    <a:pt x="354" y="130"/>
                    <a:pt x="348" y="131"/>
                  </a:cubicBezTo>
                  <a:cubicBezTo>
                    <a:pt x="343" y="132"/>
                    <a:pt x="339" y="132"/>
                    <a:pt x="335" y="133"/>
                  </a:cubicBezTo>
                  <a:cubicBezTo>
                    <a:pt x="312" y="139"/>
                    <a:pt x="297" y="157"/>
                    <a:pt x="293" y="181"/>
                  </a:cubicBezTo>
                  <a:cubicBezTo>
                    <a:pt x="293" y="188"/>
                    <a:pt x="291" y="195"/>
                    <a:pt x="292" y="203"/>
                  </a:cubicBezTo>
                  <a:cubicBezTo>
                    <a:pt x="296" y="202"/>
                    <a:pt x="297" y="200"/>
                    <a:pt x="298" y="197"/>
                  </a:cubicBezTo>
                  <a:cubicBezTo>
                    <a:pt x="302" y="190"/>
                    <a:pt x="305" y="182"/>
                    <a:pt x="308" y="175"/>
                  </a:cubicBezTo>
                  <a:cubicBezTo>
                    <a:pt x="313" y="165"/>
                    <a:pt x="322" y="158"/>
                    <a:pt x="333" y="156"/>
                  </a:cubicBezTo>
                  <a:cubicBezTo>
                    <a:pt x="337" y="156"/>
                    <a:pt x="341" y="155"/>
                    <a:pt x="344" y="159"/>
                  </a:cubicBezTo>
                  <a:cubicBezTo>
                    <a:pt x="347" y="164"/>
                    <a:pt x="351" y="169"/>
                    <a:pt x="348" y="175"/>
                  </a:cubicBezTo>
                  <a:cubicBezTo>
                    <a:pt x="347" y="177"/>
                    <a:pt x="345" y="179"/>
                    <a:pt x="344" y="181"/>
                  </a:cubicBezTo>
                  <a:cubicBezTo>
                    <a:pt x="340" y="189"/>
                    <a:pt x="337" y="197"/>
                    <a:pt x="340" y="207"/>
                  </a:cubicBezTo>
                  <a:cubicBezTo>
                    <a:pt x="342" y="216"/>
                    <a:pt x="340" y="224"/>
                    <a:pt x="334" y="231"/>
                  </a:cubicBezTo>
                  <a:cubicBezTo>
                    <a:pt x="320" y="246"/>
                    <a:pt x="306" y="262"/>
                    <a:pt x="291" y="276"/>
                  </a:cubicBezTo>
                  <a:cubicBezTo>
                    <a:pt x="286" y="281"/>
                    <a:pt x="280" y="282"/>
                    <a:pt x="273" y="284"/>
                  </a:cubicBezTo>
                  <a:cubicBezTo>
                    <a:pt x="262" y="288"/>
                    <a:pt x="250" y="290"/>
                    <a:pt x="239" y="296"/>
                  </a:cubicBezTo>
                  <a:cubicBezTo>
                    <a:pt x="224" y="304"/>
                    <a:pt x="223" y="313"/>
                    <a:pt x="237" y="324"/>
                  </a:cubicBezTo>
                  <a:cubicBezTo>
                    <a:pt x="238" y="325"/>
                    <a:pt x="239" y="325"/>
                    <a:pt x="240" y="326"/>
                  </a:cubicBezTo>
                  <a:cubicBezTo>
                    <a:pt x="259" y="333"/>
                    <a:pt x="267" y="349"/>
                    <a:pt x="271" y="368"/>
                  </a:cubicBezTo>
                  <a:cubicBezTo>
                    <a:pt x="272" y="372"/>
                    <a:pt x="276" y="373"/>
                    <a:pt x="279" y="375"/>
                  </a:cubicBezTo>
                  <a:cubicBezTo>
                    <a:pt x="281" y="376"/>
                    <a:pt x="283" y="378"/>
                    <a:pt x="283" y="381"/>
                  </a:cubicBezTo>
                  <a:cubicBezTo>
                    <a:pt x="282" y="383"/>
                    <a:pt x="279" y="383"/>
                    <a:pt x="277" y="384"/>
                  </a:cubicBezTo>
                  <a:cubicBezTo>
                    <a:pt x="268" y="386"/>
                    <a:pt x="259" y="385"/>
                    <a:pt x="250" y="385"/>
                  </a:cubicBezTo>
                  <a:cubicBezTo>
                    <a:pt x="248" y="385"/>
                    <a:pt x="245" y="384"/>
                    <a:pt x="243" y="388"/>
                  </a:cubicBezTo>
                  <a:cubicBezTo>
                    <a:pt x="242" y="392"/>
                    <a:pt x="241" y="397"/>
                    <a:pt x="241" y="401"/>
                  </a:cubicBezTo>
                  <a:cubicBezTo>
                    <a:pt x="241" y="403"/>
                    <a:pt x="244" y="402"/>
                    <a:pt x="245" y="402"/>
                  </a:cubicBezTo>
                  <a:cubicBezTo>
                    <a:pt x="258" y="401"/>
                    <a:pt x="271" y="400"/>
                    <a:pt x="283" y="398"/>
                  </a:cubicBezTo>
                  <a:cubicBezTo>
                    <a:pt x="287" y="397"/>
                    <a:pt x="291" y="394"/>
                    <a:pt x="294" y="392"/>
                  </a:cubicBezTo>
                  <a:cubicBezTo>
                    <a:pt x="305" y="386"/>
                    <a:pt x="317" y="382"/>
                    <a:pt x="326" y="371"/>
                  </a:cubicBezTo>
                  <a:cubicBezTo>
                    <a:pt x="329" y="367"/>
                    <a:pt x="335" y="367"/>
                    <a:pt x="340" y="368"/>
                  </a:cubicBezTo>
                  <a:cubicBezTo>
                    <a:pt x="358" y="374"/>
                    <a:pt x="373" y="368"/>
                    <a:pt x="388" y="357"/>
                  </a:cubicBezTo>
                  <a:cubicBezTo>
                    <a:pt x="397" y="350"/>
                    <a:pt x="407" y="344"/>
                    <a:pt x="419" y="340"/>
                  </a:cubicBezTo>
                  <a:cubicBezTo>
                    <a:pt x="423" y="339"/>
                    <a:pt x="427" y="339"/>
                    <a:pt x="430" y="342"/>
                  </a:cubicBezTo>
                  <a:cubicBezTo>
                    <a:pt x="435" y="345"/>
                    <a:pt x="439" y="345"/>
                    <a:pt x="443" y="339"/>
                  </a:cubicBezTo>
                  <a:cubicBezTo>
                    <a:pt x="449" y="332"/>
                    <a:pt x="455" y="325"/>
                    <a:pt x="462" y="319"/>
                  </a:cubicBezTo>
                  <a:cubicBezTo>
                    <a:pt x="472" y="310"/>
                    <a:pt x="483" y="302"/>
                    <a:pt x="495" y="297"/>
                  </a:cubicBezTo>
                  <a:cubicBezTo>
                    <a:pt x="506" y="293"/>
                    <a:pt x="507" y="291"/>
                    <a:pt x="505" y="280"/>
                  </a:cubicBezTo>
                  <a:cubicBezTo>
                    <a:pt x="504" y="277"/>
                    <a:pt x="504" y="275"/>
                    <a:pt x="503" y="273"/>
                  </a:cubicBezTo>
                  <a:cubicBezTo>
                    <a:pt x="503" y="264"/>
                    <a:pt x="500" y="258"/>
                    <a:pt x="491" y="255"/>
                  </a:cubicBezTo>
                  <a:cubicBezTo>
                    <a:pt x="486" y="254"/>
                    <a:pt x="483" y="250"/>
                    <a:pt x="481" y="245"/>
                  </a:cubicBezTo>
                  <a:cubicBezTo>
                    <a:pt x="475" y="229"/>
                    <a:pt x="471" y="213"/>
                    <a:pt x="467" y="196"/>
                  </a:cubicBezTo>
                  <a:cubicBezTo>
                    <a:pt x="466" y="189"/>
                    <a:pt x="467" y="182"/>
                    <a:pt x="470" y="176"/>
                  </a:cubicBezTo>
                  <a:cubicBezTo>
                    <a:pt x="478" y="160"/>
                    <a:pt x="476" y="144"/>
                    <a:pt x="470" y="128"/>
                  </a:cubicBezTo>
                  <a:cubicBezTo>
                    <a:pt x="470" y="127"/>
                    <a:pt x="470" y="126"/>
                    <a:pt x="469" y="126"/>
                  </a:cubicBezTo>
                  <a:cubicBezTo>
                    <a:pt x="465" y="117"/>
                    <a:pt x="463" y="110"/>
                    <a:pt x="472" y="101"/>
                  </a:cubicBezTo>
                  <a:cubicBezTo>
                    <a:pt x="481" y="90"/>
                    <a:pt x="483" y="75"/>
                    <a:pt x="484" y="61"/>
                  </a:cubicBezTo>
                  <a:cubicBezTo>
                    <a:pt x="485" y="57"/>
                    <a:pt x="485" y="54"/>
                    <a:pt x="491" y="52"/>
                  </a:cubicBezTo>
                  <a:cubicBezTo>
                    <a:pt x="493" y="51"/>
                    <a:pt x="495" y="47"/>
                    <a:pt x="498" y="45"/>
                  </a:cubicBezTo>
                  <a:cubicBezTo>
                    <a:pt x="503" y="39"/>
                    <a:pt x="508" y="34"/>
                    <a:pt x="514" y="30"/>
                  </a:cubicBezTo>
                  <a:cubicBezTo>
                    <a:pt x="518" y="28"/>
                    <a:pt x="521" y="25"/>
                    <a:pt x="525" y="26"/>
                  </a:cubicBezTo>
                  <a:cubicBezTo>
                    <a:pt x="533" y="29"/>
                    <a:pt x="539" y="26"/>
                    <a:pt x="543" y="21"/>
                  </a:cubicBezTo>
                  <a:cubicBezTo>
                    <a:pt x="557" y="2"/>
                    <a:pt x="576" y="0"/>
                    <a:pt x="597" y="4"/>
                  </a:cubicBezTo>
                  <a:cubicBezTo>
                    <a:pt x="609" y="6"/>
                    <a:pt x="621" y="7"/>
                    <a:pt x="633" y="10"/>
                  </a:cubicBezTo>
                  <a:cubicBezTo>
                    <a:pt x="638" y="11"/>
                    <a:pt x="642" y="13"/>
                    <a:pt x="645" y="18"/>
                  </a:cubicBezTo>
                  <a:cubicBezTo>
                    <a:pt x="655" y="31"/>
                    <a:pt x="666" y="42"/>
                    <a:pt x="682" y="47"/>
                  </a:cubicBezTo>
                  <a:cubicBezTo>
                    <a:pt x="686" y="48"/>
                    <a:pt x="689" y="51"/>
                    <a:pt x="690" y="55"/>
                  </a:cubicBezTo>
                  <a:cubicBezTo>
                    <a:pt x="700" y="80"/>
                    <a:pt x="707" y="105"/>
                    <a:pt x="711" y="132"/>
                  </a:cubicBezTo>
                  <a:cubicBezTo>
                    <a:pt x="712" y="139"/>
                    <a:pt x="710" y="145"/>
                    <a:pt x="705" y="151"/>
                  </a:cubicBezTo>
                  <a:cubicBezTo>
                    <a:pt x="700" y="156"/>
                    <a:pt x="699" y="160"/>
                    <a:pt x="702" y="167"/>
                  </a:cubicBezTo>
                  <a:cubicBezTo>
                    <a:pt x="709" y="180"/>
                    <a:pt x="711" y="195"/>
                    <a:pt x="708" y="210"/>
                  </a:cubicBezTo>
                  <a:cubicBezTo>
                    <a:pt x="707" y="212"/>
                    <a:pt x="706" y="215"/>
                    <a:pt x="705" y="217"/>
                  </a:cubicBezTo>
                  <a:cubicBezTo>
                    <a:pt x="700" y="224"/>
                    <a:pt x="695" y="231"/>
                    <a:pt x="697" y="241"/>
                  </a:cubicBezTo>
                  <a:cubicBezTo>
                    <a:pt x="698" y="246"/>
                    <a:pt x="692" y="248"/>
                    <a:pt x="689" y="251"/>
                  </a:cubicBezTo>
                  <a:cubicBezTo>
                    <a:pt x="684" y="254"/>
                    <a:pt x="682" y="258"/>
                    <a:pt x="683" y="263"/>
                  </a:cubicBezTo>
                  <a:cubicBezTo>
                    <a:pt x="684" y="270"/>
                    <a:pt x="682" y="277"/>
                    <a:pt x="679" y="283"/>
                  </a:cubicBezTo>
                  <a:cubicBezTo>
                    <a:pt x="677" y="287"/>
                    <a:pt x="678" y="291"/>
                    <a:pt x="683" y="293"/>
                  </a:cubicBezTo>
                  <a:cubicBezTo>
                    <a:pt x="687" y="295"/>
                    <a:pt x="690" y="298"/>
                    <a:pt x="693" y="300"/>
                  </a:cubicBezTo>
                  <a:cubicBezTo>
                    <a:pt x="702" y="306"/>
                    <a:pt x="708" y="314"/>
                    <a:pt x="708" y="325"/>
                  </a:cubicBezTo>
                  <a:cubicBezTo>
                    <a:pt x="708" y="330"/>
                    <a:pt x="709" y="333"/>
                    <a:pt x="715" y="335"/>
                  </a:cubicBezTo>
                  <a:cubicBezTo>
                    <a:pt x="724" y="338"/>
                    <a:pt x="731" y="353"/>
                    <a:pt x="728" y="365"/>
                  </a:cubicBezTo>
                  <a:cubicBezTo>
                    <a:pt x="730" y="367"/>
                    <a:pt x="729" y="369"/>
                    <a:pt x="726" y="371"/>
                  </a:cubicBezTo>
                  <a:cubicBezTo>
                    <a:pt x="724" y="372"/>
                    <a:pt x="722" y="370"/>
                    <a:pt x="720" y="368"/>
                  </a:cubicBezTo>
                  <a:cubicBezTo>
                    <a:pt x="717" y="364"/>
                    <a:pt x="718" y="358"/>
                    <a:pt x="716" y="353"/>
                  </a:cubicBezTo>
                  <a:cubicBezTo>
                    <a:pt x="715" y="351"/>
                    <a:pt x="715" y="348"/>
                    <a:pt x="713" y="348"/>
                  </a:cubicBezTo>
                  <a:cubicBezTo>
                    <a:pt x="710" y="348"/>
                    <a:pt x="711" y="351"/>
                    <a:pt x="710" y="352"/>
                  </a:cubicBezTo>
                  <a:cubicBezTo>
                    <a:pt x="708" y="356"/>
                    <a:pt x="707" y="359"/>
                    <a:pt x="705" y="363"/>
                  </a:cubicBezTo>
                  <a:cubicBezTo>
                    <a:pt x="703" y="366"/>
                    <a:pt x="700" y="367"/>
                    <a:pt x="696" y="364"/>
                  </a:cubicBezTo>
                  <a:cubicBezTo>
                    <a:pt x="692" y="361"/>
                    <a:pt x="692" y="356"/>
                    <a:pt x="693" y="351"/>
                  </a:cubicBezTo>
                  <a:cubicBezTo>
                    <a:pt x="695" y="338"/>
                    <a:pt x="695" y="326"/>
                    <a:pt x="687" y="316"/>
                  </a:cubicBezTo>
                  <a:cubicBezTo>
                    <a:pt x="685" y="314"/>
                    <a:pt x="683" y="311"/>
                    <a:pt x="679" y="309"/>
                  </a:cubicBezTo>
                  <a:cubicBezTo>
                    <a:pt x="679" y="316"/>
                    <a:pt x="678" y="323"/>
                    <a:pt x="681" y="329"/>
                  </a:cubicBezTo>
                  <a:cubicBezTo>
                    <a:pt x="686" y="338"/>
                    <a:pt x="686" y="338"/>
                    <a:pt x="679" y="346"/>
                  </a:cubicBezTo>
                  <a:cubicBezTo>
                    <a:pt x="677" y="347"/>
                    <a:pt x="676" y="349"/>
                    <a:pt x="676" y="351"/>
                  </a:cubicBezTo>
                  <a:cubicBezTo>
                    <a:pt x="670" y="355"/>
                    <a:pt x="666" y="354"/>
                    <a:pt x="662" y="348"/>
                  </a:cubicBezTo>
                  <a:cubicBezTo>
                    <a:pt x="663" y="335"/>
                    <a:pt x="658" y="323"/>
                    <a:pt x="659" y="311"/>
                  </a:cubicBezTo>
                  <a:cubicBezTo>
                    <a:pt x="659" y="307"/>
                    <a:pt x="657" y="307"/>
                    <a:pt x="654" y="309"/>
                  </a:cubicBezTo>
                  <a:cubicBezTo>
                    <a:pt x="648" y="313"/>
                    <a:pt x="642" y="317"/>
                    <a:pt x="636" y="322"/>
                  </a:cubicBezTo>
                  <a:cubicBezTo>
                    <a:pt x="633" y="323"/>
                    <a:pt x="631" y="326"/>
                    <a:pt x="631" y="329"/>
                  </a:cubicBezTo>
                  <a:cubicBezTo>
                    <a:pt x="629" y="336"/>
                    <a:pt x="624" y="339"/>
                    <a:pt x="617" y="339"/>
                  </a:cubicBezTo>
                  <a:cubicBezTo>
                    <a:pt x="613" y="339"/>
                    <a:pt x="610" y="340"/>
                    <a:pt x="608" y="343"/>
                  </a:cubicBezTo>
                  <a:cubicBezTo>
                    <a:pt x="606" y="347"/>
                    <a:pt x="602" y="349"/>
                    <a:pt x="597" y="349"/>
                  </a:cubicBezTo>
                  <a:cubicBezTo>
                    <a:pt x="595" y="349"/>
                    <a:pt x="592" y="349"/>
                    <a:pt x="590" y="350"/>
                  </a:cubicBezTo>
                  <a:cubicBezTo>
                    <a:pt x="569" y="352"/>
                    <a:pt x="548" y="357"/>
                    <a:pt x="530" y="367"/>
                  </a:cubicBezTo>
                  <a:cubicBezTo>
                    <a:pt x="522" y="372"/>
                    <a:pt x="515" y="377"/>
                    <a:pt x="510" y="384"/>
                  </a:cubicBezTo>
                  <a:cubicBezTo>
                    <a:pt x="506" y="389"/>
                    <a:pt x="504" y="395"/>
                    <a:pt x="507" y="402"/>
                  </a:cubicBezTo>
                  <a:cubicBezTo>
                    <a:pt x="507" y="406"/>
                    <a:pt x="507" y="411"/>
                    <a:pt x="507" y="415"/>
                  </a:cubicBezTo>
                  <a:cubicBezTo>
                    <a:pt x="507" y="422"/>
                    <a:pt x="506" y="429"/>
                    <a:pt x="505" y="435"/>
                  </a:cubicBezTo>
                  <a:cubicBezTo>
                    <a:pt x="504" y="460"/>
                    <a:pt x="510" y="483"/>
                    <a:pt x="513" y="507"/>
                  </a:cubicBezTo>
                  <a:cubicBezTo>
                    <a:pt x="515" y="515"/>
                    <a:pt x="516" y="524"/>
                    <a:pt x="516" y="533"/>
                  </a:cubicBezTo>
                  <a:cubicBezTo>
                    <a:pt x="515" y="547"/>
                    <a:pt x="517" y="561"/>
                    <a:pt x="519" y="575"/>
                  </a:cubicBezTo>
                  <a:cubicBezTo>
                    <a:pt x="521" y="583"/>
                    <a:pt x="522" y="591"/>
                    <a:pt x="521" y="599"/>
                  </a:cubicBezTo>
                  <a:cubicBezTo>
                    <a:pt x="521" y="605"/>
                    <a:pt x="521" y="611"/>
                    <a:pt x="522" y="616"/>
                  </a:cubicBezTo>
                  <a:cubicBezTo>
                    <a:pt x="522" y="631"/>
                    <a:pt x="526" y="633"/>
                    <a:pt x="541" y="630"/>
                  </a:cubicBezTo>
                  <a:cubicBezTo>
                    <a:pt x="564" y="627"/>
                    <a:pt x="586" y="622"/>
                    <a:pt x="610" y="619"/>
                  </a:cubicBezTo>
                  <a:cubicBezTo>
                    <a:pt x="626" y="617"/>
                    <a:pt x="643" y="617"/>
                    <a:pt x="660" y="615"/>
                  </a:cubicBezTo>
                  <a:cubicBezTo>
                    <a:pt x="666" y="615"/>
                    <a:pt x="667" y="613"/>
                    <a:pt x="665" y="608"/>
                  </a:cubicBezTo>
                  <a:cubicBezTo>
                    <a:pt x="665" y="606"/>
                    <a:pt x="664" y="604"/>
                    <a:pt x="664" y="601"/>
                  </a:cubicBezTo>
                  <a:cubicBezTo>
                    <a:pt x="663" y="596"/>
                    <a:pt x="664" y="592"/>
                    <a:pt x="669" y="590"/>
                  </a:cubicBezTo>
                  <a:cubicBezTo>
                    <a:pt x="675" y="588"/>
                    <a:pt x="675" y="585"/>
                    <a:pt x="672" y="581"/>
                  </a:cubicBezTo>
                  <a:cubicBezTo>
                    <a:pt x="669" y="576"/>
                    <a:pt x="665" y="571"/>
                    <a:pt x="663" y="565"/>
                  </a:cubicBezTo>
                  <a:cubicBezTo>
                    <a:pt x="661" y="554"/>
                    <a:pt x="667" y="547"/>
                    <a:pt x="678" y="550"/>
                  </a:cubicBezTo>
                  <a:cubicBezTo>
                    <a:pt x="690" y="553"/>
                    <a:pt x="700" y="558"/>
                    <a:pt x="710" y="566"/>
                  </a:cubicBezTo>
                  <a:cubicBezTo>
                    <a:pt x="717" y="572"/>
                    <a:pt x="725" y="578"/>
                    <a:pt x="736" y="583"/>
                  </a:cubicBezTo>
                  <a:cubicBezTo>
                    <a:pt x="721" y="568"/>
                    <a:pt x="707" y="555"/>
                    <a:pt x="697" y="538"/>
                  </a:cubicBezTo>
                  <a:cubicBezTo>
                    <a:pt x="694" y="534"/>
                    <a:pt x="692" y="530"/>
                    <a:pt x="691" y="525"/>
                  </a:cubicBezTo>
                  <a:cubicBezTo>
                    <a:pt x="690" y="523"/>
                    <a:pt x="690" y="521"/>
                    <a:pt x="692" y="519"/>
                  </a:cubicBezTo>
                  <a:cubicBezTo>
                    <a:pt x="694" y="518"/>
                    <a:pt x="696" y="519"/>
                    <a:pt x="697" y="520"/>
                  </a:cubicBezTo>
                  <a:cubicBezTo>
                    <a:pt x="702" y="523"/>
                    <a:pt x="707" y="527"/>
                    <a:pt x="708" y="533"/>
                  </a:cubicBezTo>
                  <a:cubicBezTo>
                    <a:pt x="709" y="540"/>
                    <a:pt x="713" y="544"/>
                    <a:pt x="719" y="547"/>
                  </a:cubicBezTo>
                  <a:cubicBezTo>
                    <a:pt x="720" y="548"/>
                    <a:pt x="723" y="548"/>
                    <a:pt x="724" y="550"/>
                  </a:cubicBezTo>
                  <a:cubicBezTo>
                    <a:pt x="729" y="556"/>
                    <a:pt x="736" y="560"/>
                    <a:pt x="745" y="561"/>
                  </a:cubicBezTo>
                  <a:cubicBezTo>
                    <a:pt x="747" y="561"/>
                    <a:pt x="748" y="563"/>
                    <a:pt x="749" y="565"/>
                  </a:cubicBezTo>
                  <a:cubicBezTo>
                    <a:pt x="750" y="567"/>
                    <a:pt x="749" y="570"/>
                    <a:pt x="753" y="569"/>
                  </a:cubicBezTo>
                  <a:cubicBezTo>
                    <a:pt x="757" y="568"/>
                    <a:pt x="760" y="566"/>
                    <a:pt x="762" y="561"/>
                  </a:cubicBezTo>
                  <a:cubicBezTo>
                    <a:pt x="763" y="558"/>
                    <a:pt x="762" y="556"/>
                    <a:pt x="760" y="554"/>
                  </a:cubicBezTo>
                  <a:cubicBezTo>
                    <a:pt x="758" y="553"/>
                    <a:pt x="755" y="552"/>
                    <a:pt x="753" y="551"/>
                  </a:cubicBezTo>
                  <a:cubicBezTo>
                    <a:pt x="750" y="549"/>
                    <a:pt x="748" y="547"/>
                    <a:pt x="748" y="544"/>
                  </a:cubicBezTo>
                  <a:cubicBezTo>
                    <a:pt x="748" y="537"/>
                    <a:pt x="750" y="535"/>
                    <a:pt x="756" y="537"/>
                  </a:cubicBezTo>
                  <a:cubicBezTo>
                    <a:pt x="758" y="537"/>
                    <a:pt x="760" y="538"/>
                    <a:pt x="762" y="539"/>
                  </a:cubicBezTo>
                  <a:cubicBezTo>
                    <a:pt x="764" y="540"/>
                    <a:pt x="765" y="541"/>
                    <a:pt x="767" y="542"/>
                  </a:cubicBezTo>
                  <a:cubicBezTo>
                    <a:pt x="762" y="533"/>
                    <a:pt x="759" y="523"/>
                    <a:pt x="758" y="513"/>
                  </a:cubicBezTo>
                  <a:cubicBezTo>
                    <a:pt x="758" y="504"/>
                    <a:pt x="762" y="496"/>
                    <a:pt x="769" y="495"/>
                  </a:cubicBezTo>
                  <a:cubicBezTo>
                    <a:pt x="781" y="492"/>
                    <a:pt x="788" y="494"/>
                    <a:pt x="793" y="504"/>
                  </a:cubicBezTo>
                  <a:cubicBezTo>
                    <a:pt x="801" y="520"/>
                    <a:pt x="811" y="534"/>
                    <a:pt x="825" y="545"/>
                  </a:cubicBezTo>
                  <a:cubicBezTo>
                    <a:pt x="839" y="558"/>
                    <a:pt x="849" y="574"/>
                    <a:pt x="855" y="593"/>
                  </a:cubicBezTo>
                  <a:cubicBezTo>
                    <a:pt x="857" y="600"/>
                    <a:pt x="861" y="608"/>
                    <a:pt x="864" y="615"/>
                  </a:cubicBezTo>
                  <a:cubicBezTo>
                    <a:pt x="867" y="621"/>
                    <a:pt x="872" y="624"/>
                    <a:pt x="878" y="622"/>
                  </a:cubicBezTo>
                  <a:cubicBezTo>
                    <a:pt x="900" y="615"/>
                    <a:pt x="921" y="620"/>
                    <a:pt x="943" y="622"/>
                  </a:cubicBezTo>
                  <a:cubicBezTo>
                    <a:pt x="947" y="622"/>
                    <a:pt x="952" y="622"/>
                    <a:pt x="956" y="620"/>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39" name="îṡ1iḋe"/>
            <p:cNvSpPr/>
            <p:nvPr>
              <p:custDataLst>
                <p:tags r:id="rId8"/>
              </p:custDataLst>
            </p:nvPr>
          </p:nvSpPr>
          <p:spPr bwMode="auto">
            <a:xfrm>
              <a:off x="5791200" y="2814638"/>
              <a:ext cx="2203450" cy="1357313"/>
            </a:xfrm>
            <a:custGeom>
              <a:avLst/>
              <a:gdLst>
                <a:gd name="T0" fmla="*/ 204 w 478"/>
                <a:gd name="T1" fmla="*/ 30 h 295"/>
                <a:gd name="T2" fmla="*/ 227 w 478"/>
                <a:gd name="T3" fmla="*/ 34 h 295"/>
                <a:gd name="T4" fmla="*/ 350 w 478"/>
                <a:gd name="T5" fmla="*/ 2 h 295"/>
                <a:gd name="T6" fmla="*/ 458 w 478"/>
                <a:gd name="T7" fmla="*/ 33 h 295"/>
                <a:gd name="T8" fmla="*/ 477 w 478"/>
                <a:gd name="T9" fmla="*/ 56 h 295"/>
                <a:gd name="T10" fmla="*/ 460 w 478"/>
                <a:gd name="T11" fmla="*/ 165 h 295"/>
                <a:gd name="T12" fmla="*/ 453 w 478"/>
                <a:gd name="T13" fmla="*/ 282 h 295"/>
                <a:gd name="T14" fmla="*/ 423 w 478"/>
                <a:gd name="T15" fmla="*/ 287 h 295"/>
                <a:gd name="T16" fmla="*/ 364 w 478"/>
                <a:gd name="T17" fmla="*/ 277 h 295"/>
                <a:gd name="T18" fmla="*/ 349 w 478"/>
                <a:gd name="T19" fmla="*/ 245 h 295"/>
                <a:gd name="T20" fmla="*/ 331 w 478"/>
                <a:gd name="T21" fmla="*/ 223 h 295"/>
                <a:gd name="T22" fmla="*/ 307 w 478"/>
                <a:gd name="T23" fmla="*/ 184 h 295"/>
                <a:gd name="T24" fmla="*/ 256 w 478"/>
                <a:gd name="T25" fmla="*/ 169 h 295"/>
                <a:gd name="T26" fmla="*/ 242 w 478"/>
                <a:gd name="T27" fmla="*/ 185 h 295"/>
                <a:gd name="T28" fmla="*/ 204 w 478"/>
                <a:gd name="T29" fmla="*/ 165 h 295"/>
                <a:gd name="T30" fmla="*/ 190 w 478"/>
                <a:gd name="T31" fmla="*/ 204 h 295"/>
                <a:gd name="T32" fmla="*/ 190 w 478"/>
                <a:gd name="T33" fmla="*/ 219 h 295"/>
                <a:gd name="T34" fmla="*/ 164 w 478"/>
                <a:gd name="T35" fmla="*/ 219 h 295"/>
                <a:gd name="T36" fmla="*/ 165 w 478"/>
                <a:gd name="T37" fmla="*/ 246 h 295"/>
                <a:gd name="T38" fmla="*/ 160 w 478"/>
                <a:gd name="T39" fmla="*/ 274 h 295"/>
                <a:gd name="T40" fmla="*/ 52 w 478"/>
                <a:gd name="T41" fmla="*/ 293 h 295"/>
                <a:gd name="T42" fmla="*/ 28 w 478"/>
                <a:gd name="T43" fmla="*/ 288 h 295"/>
                <a:gd name="T44" fmla="*/ 8 w 478"/>
                <a:gd name="T45" fmla="*/ 127 h 295"/>
                <a:gd name="T46" fmla="*/ 4 w 478"/>
                <a:gd name="T47" fmla="*/ 71 h 295"/>
                <a:gd name="T48" fmla="*/ 38 w 478"/>
                <a:gd name="T49" fmla="*/ 47 h 295"/>
                <a:gd name="T50" fmla="*/ 205 w 478"/>
                <a:gd name="T51" fmla="*/ 56 h 295"/>
                <a:gd name="T52" fmla="*/ 216 w 478"/>
                <a:gd name="T53" fmla="*/ 104 h 295"/>
                <a:gd name="T54" fmla="*/ 217 w 478"/>
                <a:gd name="T55" fmla="*/ 67 h 295"/>
                <a:gd name="T56" fmla="*/ 233 w 478"/>
                <a:gd name="T57" fmla="*/ 64 h 295"/>
                <a:gd name="T58" fmla="*/ 239 w 478"/>
                <a:gd name="T59" fmla="*/ 101 h 295"/>
                <a:gd name="T60" fmla="*/ 250 w 478"/>
                <a:gd name="T61" fmla="*/ 54 h 295"/>
                <a:gd name="T62" fmla="*/ 390 w 478"/>
                <a:gd name="T63" fmla="*/ 32 h 295"/>
                <a:gd name="T64" fmla="*/ 429 w 478"/>
                <a:gd name="T65" fmla="*/ 32 h 295"/>
                <a:gd name="T66" fmla="*/ 269 w 478"/>
                <a:gd name="T67" fmla="*/ 32 h 295"/>
                <a:gd name="T68" fmla="*/ 215 w 478"/>
                <a:gd name="T69" fmla="*/ 46 h 295"/>
                <a:gd name="T70" fmla="*/ 127 w 478"/>
                <a:gd name="T71" fmla="*/ 23 h 295"/>
                <a:gd name="T72" fmla="*/ 89 w 478"/>
                <a:gd name="T73" fmla="*/ 17 h 295"/>
                <a:gd name="T74" fmla="*/ 105 w 478"/>
                <a:gd name="T75" fmla="*/ 10 h 295"/>
                <a:gd name="T76" fmla="*/ 163 w 478"/>
                <a:gd name="T77" fmla="*/ 17 h 295"/>
                <a:gd name="T78" fmla="*/ 188 w 478"/>
                <a:gd name="T79" fmla="*/ 2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8" h="295">
                  <a:moveTo>
                    <a:pt x="196" y="32"/>
                  </a:moveTo>
                  <a:cubicBezTo>
                    <a:pt x="200" y="35"/>
                    <a:pt x="202" y="33"/>
                    <a:pt x="204" y="30"/>
                  </a:cubicBezTo>
                  <a:cubicBezTo>
                    <a:pt x="211" y="29"/>
                    <a:pt x="215" y="33"/>
                    <a:pt x="221" y="37"/>
                  </a:cubicBezTo>
                  <a:cubicBezTo>
                    <a:pt x="226" y="42"/>
                    <a:pt x="226" y="37"/>
                    <a:pt x="227" y="34"/>
                  </a:cubicBezTo>
                  <a:cubicBezTo>
                    <a:pt x="240" y="35"/>
                    <a:pt x="252" y="30"/>
                    <a:pt x="263" y="25"/>
                  </a:cubicBezTo>
                  <a:cubicBezTo>
                    <a:pt x="291" y="14"/>
                    <a:pt x="320" y="6"/>
                    <a:pt x="350" y="2"/>
                  </a:cubicBezTo>
                  <a:cubicBezTo>
                    <a:pt x="368" y="0"/>
                    <a:pt x="387" y="3"/>
                    <a:pt x="405" y="5"/>
                  </a:cubicBezTo>
                  <a:cubicBezTo>
                    <a:pt x="427" y="6"/>
                    <a:pt x="444" y="16"/>
                    <a:pt x="458" y="33"/>
                  </a:cubicBezTo>
                  <a:cubicBezTo>
                    <a:pt x="464" y="39"/>
                    <a:pt x="470" y="44"/>
                    <a:pt x="476" y="50"/>
                  </a:cubicBezTo>
                  <a:cubicBezTo>
                    <a:pt x="478" y="52"/>
                    <a:pt x="478" y="54"/>
                    <a:pt x="477" y="56"/>
                  </a:cubicBezTo>
                  <a:cubicBezTo>
                    <a:pt x="468" y="77"/>
                    <a:pt x="464" y="98"/>
                    <a:pt x="466" y="121"/>
                  </a:cubicBezTo>
                  <a:cubicBezTo>
                    <a:pt x="467" y="136"/>
                    <a:pt x="462" y="151"/>
                    <a:pt x="460" y="165"/>
                  </a:cubicBezTo>
                  <a:cubicBezTo>
                    <a:pt x="456" y="193"/>
                    <a:pt x="456" y="221"/>
                    <a:pt x="455" y="249"/>
                  </a:cubicBezTo>
                  <a:cubicBezTo>
                    <a:pt x="454" y="260"/>
                    <a:pt x="454" y="271"/>
                    <a:pt x="453" y="282"/>
                  </a:cubicBezTo>
                  <a:cubicBezTo>
                    <a:pt x="453" y="285"/>
                    <a:pt x="451" y="285"/>
                    <a:pt x="449" y="286"/>
                  </a:cubicBezTo>
                  <a:cubicBezTo>
                    <a:pt x="440" y="288"/>
                    <a:pt x="431" y="289"/>
                    <a:pt x="423" y="287"/>
                  </a:cubicBezTo>
                  <a:cubicBezTo>
                    <a:pt x="409" y="283"/>
                    <a:pt x="395" y="284"/>
                    <a:pt x="381" y="286"/>
                  </a:cubicBezTo>
                  <a:cubicBezTo>
                    <a:pt x="370" y="287"/>
                    <a:pt x="369" y="287"/>
                    <a:pt x="364" y="277"/>
                  </a:cubicBezTo>
                  <a:cubicBezTo>
                    <a:pt x="362" y="273"/>
                    <a:pt x="359" y="269"/>
                    <a:pt x="356" y="265"/>
                  </a:cubicBezTo>
                  <a:cubicBezTo>
                    <a:pt x="353" y="259"/>
                    <a:pt x="349" y="253"/>
                    <a:pt x="349" y="245"/>
                  </a:cubicBezTo>
                  <a:cubicBezTo>
                    <a:pt x="349" y="240"/>
                    <a:pt x="346" y="236"/>
                    <a:pt x="342" y="233"/>
                  </a:cubicBezTo>
                  <a:cubicBezTo>
                    <a:pt x="339" y="230"/>
                    <a:pt x="335" y="226"/>
                    <a:pt x="331" y="223"/>
                  </a:cubicBezTo>
                  <a:cubicBezTo>
                    <a:pt x="326" y="219"/>
                    <a:pt x="323" y="214"/>
                    <a:pt x="321" y="207"/>
                  </a:cubicBezTo>
                  <a:cubicBezTo>
                    <a:pt x="320" y="198"/>
                    <a:pt x="312" y="192"/>
                    <a:pt x="307" y="184"/>
                  </a:cubicBezTo>
                  <a:cubicBezTo>
                    <a:pt x="300" y="177"/>
                    <a:pt x="293" y="169"/>
                    <a:pt x="286" y="162"/>
                  </a:cubicBezTo>
                  <a:cubicBezTo>
                    <a:pt x="276" y="152"/>
                    <a:pt x="261" y="156"/>
                    <a:pt x="256" y="169"/>
                  </a:cubicBezTo>
                  <a:cubicBezTo>
                    <a:pt x="254" y="173"/>
                    <a:pt x="254" y="177"/>
                    <a:pt x="253" y="181"/>
                  </a:cubicBezTo>
                  <a:cubicBezTo>
                    <a:pt x="251" y="188"/>
                    <a:pt x="248" y="189"/>
                    <a:pt x="242" y="185"/>
                  </a:cubicBezTo>
                  <a:cubicBezTo>
                    <a:pt x="237" y="182"/>
                    <a:pt x="233" y="178"/>
                    <a:pt x="228" y="175"/>
                  </a:cubicBezTo>
                  <a:cubicBezTo>
                    <a:pt x="221" y="170"/>
                    <a:pt x="213" y="167"/>
                    <a:pt x="204" y="165"/>
                  </a:cubicBezTo>
                  <a:cubicBezTo>
                    <a:pt x="192" y="163"/>
                    <a:pt x="184" y="170"/>
                    <a:pt x="184" y="183"/>
                  </a:cubicBezTo>
                  <a:cubicBezTo>
                    <a:pt x="184" y="191"/>
                    <a:pt x="186" y="198"/>
                    <a:pt x="190" y="204"/>
                  </a:cubicBezTo>
                  <a:cubicBezTo>
                    <a:pt x="192" y="208"/>
                    <a:pt x="194" y="211"/>
                    <a:pt x="195" y="214"/>
                  </a:cubicBezTo>
                  <a:cubicBezTo>
                    <a:pt x="196" y="219"/>
                    <a:pt x="194" y="221"/>
                    <a:pt x="190" y="219"/>
                  </a:cubicBezTo>
                  <a:cubicBezTo>
                    <a:pt x="187" y="218"/>
                    <a:pt x="185" y="217"/>
                    <a:pt x="183" y="216"/>
                  </a:cubicBezTo>
                  <a:cubicBezTo>
                    <a:pt x="175" y="213"/>
                    <a:pt x="169" y="214"/>
                    <a:pt x="164" y="219"/>
                  </a:cubicBezTo>
                  <a:cubicBezTo>
                    <a:pt x="160" y="223"/>
                    <a:pt x="158" y="234"/>
                    <a:pt x="161" y="240"/>
                  </a:cubicBezTo>
                  <a:cubicBezTo>
                    <a:pt x="162" y="242"/>
                    <a:pt x="164" y="244"/>
                    <a:pt x="165" y="246"/>
                  </a:cubicBezTo>
                  <a:cubicBezTo>
                    <a:pt x="166" y="249"/>
                    <a:pt x="167" y="252"/>
                    <a:pt x="164" y="254"/>
                  </a:cubicBezTo>
                  <a:cubicBezTo>
                    <a:pt x="158" y="260"/>
                    <a:pt x="159" y="267"/>
                    <a:pt x="160" y="274"/>
                  </a:cubicBezTo>
                  <a:cubicBezTo>
                    <a:pt x="160" y="280"/>
                    <a:pt x="158" y="282"/>
                    <a:pt x="152" y="282"/>
                  </a:cubicBezTo>
                  <a:cubicBezTo>
                    <a:pt x="119" y="282"/>
                    <a:pt x="86" y="288"/>
                    <a:pt x="52" y="293"/>
                  </a:cubicBezTo>
                  <a:cubicBezTo>
                    <a:pt x="47" y="294"/>
                    <a:pt x="42" y="294"/>
                    <a:pt x="37" y="295"/>
                  </a:cubicBezTo>
                  <a:cubicBezTo>
                    <a:pt x="32" y="295"/>
                    <a:pt x="29" y="293"/>
                    <a:pt x="28" y="288"/>
                  </a:cubicBezTo>
                  <a:cubicBezTo>
                    <a:pt x="24" y="259"/>
                    <a:pt x="15" y="232"/>
                    <a:pt x="14" y="202"/>
                  </a:cubicBezTo>
                  <a:cubicBezTo>
                    <a:pt x="14" y="177"/>
                    <a:pt x="13" y="152"/>
                    <a:pt x="8" y="127"/>
                  </a:cubicBezTo>
                  <a:cubicBezTo>
                    <a:pt x="5" y="113"/>
                    <a:pt x="5" y="99"/>
                    <a:pt x="5" y="85"/>
                  </a:cubicBezTo>
                  <a:cubicBezTo>
                    <a:pt x="4" y="80"/>
                    <a:pt x="5" y="75"/>
                    <a:pt x="4" y="71"/>
                  </a:cubicBezTo>
                  <a:cubicBezTo>
                    <a:pt x="0" y="63"/>
                    <a:pt x="4" y="58"/>
                    <a:pt x="8" y="52"/>
                  </a:cubicBezTo>
                  <a:cubicBezTo>
                    <a:pt x="18" y="49"/>
                    <a:pt x="28" y="49"/>
                    <a:pt x="38" y="47"/>
                  </a:cubicBezTo>
                  <a:cubicBezTo>
                    <a:pt x="61" y="44"/>
                    <a:pt x="85" y="38"/>
                    <a:pt x="109" y="39"/>
                  </a:cubicBezTo>
                  <a:cubicBezTo>
                    <a:pt x="141" y="40"/>
                    <a:pt x="174" y="44"/>
                    <a:pt x="205" y="56"/>
                  </a:cubicBezTo>
                  <a:cubicBezTo>
                    <a:pt x="216" y="61"/>
                    <a:pt x="216" y="61"/>
                    <a:pt x="216" y="73"/>
                  </a:cubicBezTo>
                  <a:cubicBezTo>
                    <a:pt x="216" y="83"/>
                    <a:pt x="216" y="94"/>
                    <a:pt x="216" y="104"/>
                  </a:cubicBezTo>
                  <a:cubicBezTo>
                    <a:pt x="216" y="94"/>
                    <a:pt x="216" y="85"/>
                    <a:pt x="216" y="75"/>
                  </a:cubicBezTo>
                  <a:cubicBezTo>
                    <a:pt x="216" y="72"/>
                    <a:pt x="216" y="69"/>
                    <a:pt x="217" y="67"/>
                  </a:cubicBezTo>
                  <a:cubicBezTo>
                    <a:pt x="218" y="63"/>
                    <a:pt x="221" y="61"/>
                    <a:pt x="224" y="61"/>
                  </a:cubicBezTo>
                  <a:cubicBezTo>
                    <a:pt x="228" y="60"/>
                    <a:pt x="231" y="61"/>
                    <a:pt x="233" y="64"/>
                  </a:cubicBezTo>
                  <a:cubicBezTo>
                    <a:pt x="240" y="73"/>
                    <a:pt x="240" y="84"/>
                    <a:pt x="239" y="94"/>
                  </a:cubicBezTo>
                  <a:cubicBezTo>
                    <a:pt x="239" y="97"/>
                    <a:pt x="239" y="100"/>
                    <a:pt x="239" y="101"/>
                  </a:cubicBezTo>
                  <a:cubicBezTo>
                    <a:pt x="240" y="92"/>
                    <a:pt x="239" y="81"/>
                    <a:pt x="240" y="69"/>
                  </a:cubicBezTo>
                  <a:cubicBezTo>
                    <a:pt x="240" y="63"/>
                    <a:pt x="243" y="57"/>
                    <a:pt x="250" y="54"/>
                  </a:cubicBezTo>
                  <a:cubicBezTo>
                    <a:pt x="278" y="42"/>
                    <a:pt x="306" y="28"/>
                    <a:pt x="338" y="27"/>
                  </a:cubicBezTo>
                  <a:cubicBezTo>
                    <a:pt x="356" y="27"/>
                    <a:pt x="373" y="29"/>
                    <a:pt x="390" y="32"/>
                  </a:cubicBezTo>
                  <a:cubicBezTo>
                    <a:pt x="409" y="36"/>
                    <a:pt x="428" y="41"/>
                    <a:pt x="448" y="45"/>
                  </a:cubicBezTo>
                  <a:cubicBezTo>
                    <a:pt x="441" y="42"/>
                    <a:pt x="435" y="37"/>
                    <a:pt x="429" y="32"/>
                  </a:cubicBezTo>
                  <a:cubicBezTo>
                    <a:pt x="417" y="20"/>
                    <a:pt x="401" y="16"/>
                    <a:pt x="384" y="15"/>
                  </a:cubicBezTo>
                  <a:cubicBezTo>
                    <a:pt x="345" y="14"/>
                    <a:pt x="306" y="20"/>
                    <a:pt x="269" y="32"/>
                  </a:cubicBezTo>
                  <a:cubicBezTo>
                    <a:pt x="260" y="35"/>
                    <a:pt x="252" y="40"/>
                    <a:pt x="244" y="45"/>
                  </a:cubicBezTo>
                  <a:cubicBezTo>
                    <a:pt x="235" y="51"/>
                    <a:pt x="225" y="53"/>
                    <a:pt x="215" y="46"/>
                  </a:cubicBezTo>
                  <a:cubicBezTo>
                    <a:pt x="208" y="42"/>
                    <a:pt x="201" y="40"/>
                    <a:pt x="194" y="38"/>
                  </a:cubicBezTo>
                  <a:cubicBezTo>
                    <a:pt x="172" y="32"/>
                    <a:pt x="150" y="27"/>
                    <a:pt x="127" y="23"/>
                  </a:cubicBezTo>
                  <a:cubicBezTo>
                    <a:pt x="118" y="22"/>
                    <a:pt x="109" y="23"/>
                    <a:pt x="100" y="22"/>
                  </a:cubicBezTo>
                  <a:cubicBezTo>
                    <a:pt x="96" y="22"/>
                    <a:pt x="91" y="23"/>
                    <a:pt x="89" y="17"/>
                  </a:cubicBezTo>
                  <a:cubicBezTo>
                    <a:pt x="92" y="16"/>
                    <a:pt x="95" y="16"/>
                    <a:pt x="97" y="16"/>
                  </a:cubicBezTo>
                  <a:cubicBezTo>
                    <a:pt x="102" y="17"/>
                    <a:pt x="105" y="15"/>
                    <a:pt x="105" y="10"/>
                  </a:cubicBezTo>
                  <a:cubicBezTo>
                    <a:pt x="124" y="11"/>
                    <a:pt x="142" y="10"/>
                    <a:pt x="160" y="14"/>
                  </a:cubicBezTo>
                  <a:cubicBezTo>
                    <a:pt x="161" y="15"/>
                    <a:pt x="162" y="16"/>
                    <a:pt x="163" y="17"/>
                  </a:cubicBezTo>
                  <a:cubicBezTo>
                    <a:pt x="165" y="22"/>
                    <a:pt x="169" y="22"/>
                    <a:pt x="173" y="19"/>
                  </a:cubicBezTo>
                  <a:cubicBezTo>
                    <a:pt x="180" y="17"/>
                    <a:pt x="184" y="22"/>
                    <a:pt x="188" y="26"/>
                  </a:cubicBezTo>
                  <a:cubicBezTo>
                    <a:pt x="191" y="28"/>
                    <a:pt x="194" y="30"/>
                    <a:pt x="196"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0" name="îsľîḓè"/>
            <p:cNvSpPr/>
            <p:nvPr>
              <p:custDataLst>
                <p:tags r:id="rId9"/>
              </p:custDataLst>
            </p:nvPr>
          </p:nvSpPr>
          <p:spPr bwMode="auto">
            <a:xfrm>
              <a:off x="5943600" y="4906963"/>
              <a:ext cx="1644650" cy="935038"/>
            </a:xfrm>
            <a:custGeom>
              <a:avLst/>
              <a:gdLst>
                <a:gd name="T0" fmla="*/ 8 w 357"/>
                <a:gd name="T1" fmla="*/ 2 h 203"/>
                <a:gd name="T2" fmla="*/ 38 w 357"/>
                <a:gd name="T3" fmla="*/ 38 h 203"/>
                <a:gd name="T4" fmla="*/ 58 w 357"/>
                <a:gd name="T5" fmla="*/ 53 h 203"/>
                <a:gd name="T6" fmla="*/ 86 w 357"/>
                <a:gd name="T7" fmla="*/ 83 h 203"/>
                <a:gd name="T8" fmla="*/ 96 w 357"/>
                <a:gd name="T9" fmla="*/ 91 h 203"/>
                <a:gd name="T10" fmla="*/ 105 w 357"/>
                <a:gd name="T11" fmla="*/ 97 h 203"/>
                <a:gd name="T12" fmla="*/ 127 w 357"/>
                <a:gd name="T13" fmla="*/ 110 h 203"/>
                <a:gd name="T14" fmla="*/ 134 w 357"/>
                <a:gd name="T15" fmla="*/ 115 h 203"/>
                <a:gd name="T16" fmla="*/ 153 w 357"/>
                <a:gd name="T17" fmla="*/ 129 h 203"/>
                <a:gd name="T18" fmla="*/ 167 w 357"/>
                <a:gd name="T19" fmla="*/ 131 h 203"/>
                <a:gd name="T20" fmla="*/ 174 w 357"/>
                <a:gd name="T21" fmla="*/ 127 h 203"/>
                <a:gd name="T22" fmla="*/ 209 w 357"/>
                <a:gd name="T23" fmla="*/ 115 h 203"/>
                <a:gd name="T24" fmla="*/ 236 w 357"/>
                <a:gd name="T25" fmla="*/ 111 h 203"/>
                <a:gd name="T26" fmla="*/ 258 w 357"/>
                <a:gd name="T27" fmla="*/ 104 h 203"/>
                <a:gd name="T28" fmla="*/ 275 w 357"/>
                <a:gd name="T29" fmla="*/ 101 h 203"/>
                <a:gd name="T30" fmla="*/ 282 w 357"/>
                <a:gd name="T31" fmla="*/ 105 h 203"/>
                <a:gd name="T32" fmla="*/ 297 w 357"/>
                <a:gd name="T33" fmla="*/ 118 h 203"/>
                <a:gd name="T34" fmla="*/ 314 w 357"/>
                <a:gd name="T35" fmla="*/ 124 h 203"/>
                <a:gd name="T36" fmla="*/ 319 w 357"/>
                <a:gd name="T37" fmla="*/ 125 h 203"/>
                <a:gd name="T38" fmla="*/ 350 w 357"/>
                <a:gd name="T39" fmla="*/ 142 h 203"/>
                <a:gd name="T40" fmla="*/ 352 w 357"/>
                <a:gd name="T41" fmla="*/ 153 h 203"/>
                <a:gd name="T42" fmla="*/ 356 w 357"/>
                <a:gd name="T43" fmla="*/ 183 h 203"/>
                <a:gd name="T44" fmla="*/ 351 w 357"/>
                <a:gd name="T45" fmla="*/ 189 h 203"/>
                <a:gd name="T46" fmla="*/ 278 w 357"/>
                <a:gd name="T47" fmla="*/ 198 h 203"/>
                <a:gd name="T48" fmla="*/ 265 w 357"/>
                <a:gd name="T49" fmla="*/ 199 h 203"/>
                <a:gd name="T50" fmla="*/ 228 w 357"/>
                <a:gd name="T51" fmla="*/ 200 h 203"/>
                <a:gd name="T52" fmla="*/ 169 w 357"/>
                <a:gd name="T53" fmla="*/ 203 h 203"/>
                <a:gd name="T54" fmla="*/ 161 w 357"/>
                <a:gd name="T55" fmla="*/ 198 h 203"/>
                <a:gd name="T56" fmla="*/ 153 w 357"/>
                <a:gd name="T57" fmla="*/ 163 h 203"/>
                <a:gd name="T58" fmla="*/ 131 w 357"/>
                <a:gd name="T59" fmla="*/ 140 h 203"/>
                <a:gd name="T60" fmla="*/ 131 w 357"/>
                <a:gd name="T61" fmla="*/ 140 h 203"/>
                <a:gd name="T62" fmla="*/ 109 w 357"/>
                <a:gd name="T63" fmla="*/ 119 h 203"/>
                <a:gd name="T64" fmla="*/ 86 w 357"/>
                <a:gd name="T65" fmla="*/ 104 h 203"/>
                <a:gd name="T66" fmla="*/ 76 w 357"/>
                <a:gd name="T67" fmla="*/ 96 h 203"/>
                <a:gd name="T68" fmla="*/ 57 w 357"/>
                <a:gd name="T69" fmla="*/ 77 h 203"/>
                <a:gd name="T70" fmla="*/ 12 w 357"/>
                <a:gd name="T71" fmla="*/ 27 h 203"/>
                <a:gd name="T72" fmla="*/ 2 w 357"/>
                <a:gd name="T73" fmla="*/ 12 h 203"/>
                <a:gd name="T74" fmla="*/ 2 w 357"/>
                <a:gd name="T75" fmla="*/ 4 h 203"/>
                <a:gd name="T76" fmla="*/ 8 w 357"/>
                <a:gd name="T77" fmla="*/ 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 h="203">
                  <a:moveTo>
                    <a:pt x="8" y="2"/>
                  </a:moveTo>
                  <a:cubicBezTo>
                    <a:pt x="18" y="14"/>
                    <a:pt x="27" y="27"/>
                    <a:pt x="38" y="38"/>
                  </a:cubicBezTo>
                  <a:cubicBezTo>
                    <a:pt x="44" y="44"/>
                    <a:pt x="51" y="50"/>
                    <a:pt x="58" y="53"/>
                  </a:cubicBezTo>
                  <a:cubicBezTo>
                    <a:pt x="65" y="66"/>
                    <a:pt x="77" y="73"/>
                    <a:pt x="86" y="83"/>
                  </a:cubicBezTo>
                  <a:cubicBezTo>
                    <a:pt x="91" y="84"/>
                    <a:pt x="93" y="88"/>
                    <a:pt x="96" y="91"/>
                  </a:cubicBezTo>
                  <a:cubicBezTo>
                    <a:pt x="99" y="93"/>
                    <a:pt x="101" y="96"/>
                    <a:pt x="105" y="97"/>
                  </a:cubicBezTo>
                  <a:cubicBezTo>
                    <a:pt x="113" y="100"/>
                    <a:pt x="120" y="105"/>
                    <a:pt x="127" y="110"/>
                  </a:cubicBezTo>
                  <a:cubicBezTo>
                    <a:pt x="129" y="112"/>
                    <a:pt x="132" y="114"/>
                    <a:pt x="134" y="115"/>
                  </a:cubicBezTo>
                  <a:cubicBezTo>
                    <a:pt x="140" y="120"/>
                    <a:pt x="145" y="126"/>
                    <a:pt x="153" y="129"/>
                  </a:cubicBezTo>
                  <a:cubicBezTo>
                    <a:pt x="157" y="134"/>
                    <a:pt x="162" y="134"/>
                    <a:pt x="167" y="131"/>
                  </a:cubicBezTo>
                  <a:cubicBezTo>
                    <a:pt x="169" y="129"/>
                    <a:pt x="172" y="128"/>
                    <a:pt x="174" y="127"/>
                  </a:cubicBezTo>
                  <a:cubicBezTo>
                    <a:pt x="186" y="123"/>
                    <a:pt x="197" y="118"/>
                    <a:pt x="209" y="115"/>
                  </a:cubicBezTo>
                  <a:cubicBezTo>
                    <a:pt x="218" y="114"/>
                    <a:pt x="227" y="113"/>
                    <a:pt x="236" y="111"/>
                  </a:cubicBezTo>
                  <a:cubicBezTo>
                    <a:pt x="244" y="110"/>
                    <a:pt x="251" y="107"/>
                    <a:pt x="258" y="104"/>
                  </a:cubicBezTo>
                  <a:cubicBezTo>
                    <a:pt x="263" y="101"/>
                    <a:pt x="269" y="102"/>
                    <a:pt x="275" y="101"/>
                  </a:cubicBezTo>
                  <a:cubicBezTo>
                    <a:pt x="278" y="101"/>
                    <a:pt x="280" y="103"/>
                    <a:pt x="282" y="105"/>
                  </a:cubicBezTo>
                  <a:cubicBezTo>
                    <a:pt x="287" y="109"/>
                    <a:pt x="291" y="114"/>
                    <a:pt x="297" y="118"/>
                  </a:cubicBezTo>
                  <a:cubicBezTo>
                    <a:pt x="301" y="127"/>
                    <a:pt x="308" y="123"/>
                    <a:pt x="314" y="124"/>
                  </a:cubicBezTo>
                  <a:cubicBezTo>
                    <a:pt x="316" y="124"/>
                    <a:pt x="318" y="125"/>
                    <a:pt x="319" y="125"/>
                  </a:cubicBezTo>
                  <a:cubicBezTo>
                    <a:pt x="335" y="122"/>
                    <a:pt x="342" y="132"/>
                    <a:pt x="350" y="142"/>
                  </a:cubicBezTo>
                  <a:cubicBezTo>
                    <a:pt x="353" y="145"/>
                    <a:pt x="352" y="149"/>
                    <a:pt x="352" y="153"/>
                  </a:cubicBezTo>
                  <a:cubicBezTo>
                    <a:pt x="354" y="163"/>
                    <a:pt x="355" y="173"/>
                    <a:pt x="356" y="183"/>
                  </a:cubicBezTo>
                  <a:cubicBezTo>
                    <a:pt x="357" y="187"/>
                    <a:pt x="356" y="189"/>
                    <a:pt x="351" y="189"/>
                  </a:cubicBezTo>
                  <a:cubicBezTo>
                    <a:pt x="326" y="190"/>
                    <a:pt x="302" y="193"/>
                    <a:pt x="278" y="198"/>
                  </a:cubicBezTo>
                  <a:cubicBezTo>
                    <a:pt x="274" y="199"/>
                    <a:pt x="269" y="199"/>
                    <a:pt x="265" y="199"/>
                  </a:cubicBezTo>
                  <a:cubicBezTo>
                    <a:pt x="253" y="198"/>
                    <a:pt x="241" y="198"/>
                    <a:pt x="228" y="200"/>
                  </a:cubicBezTo>
                  <a:cubicBezTo>
                    <a:pt x="208" y="202"/>
                    <a:pt x="188" y="202"/>
                    <a:pt x="169" y="203"/>
                  </a:cubicBezTo>
                  <a:cubicBezTo>
                    <a:pt x="164" y="203"/>
                    <a:pt x="162" y="202"/>
                    <a:pt x="161" y="198"/>
                  </a:cubicBezTo>
                  <a:cubicBezTo>
                    <a:pt x="156" y="187"/>
                    <a:pt x="156" y="175"/>
                    <a:pt x="153" y="163"/>
                  </a:cubicBezTo>
                  <a:cubicBezTo>
                    <a:pt x="149" y="142"/>
                    <a:pt x="151" y="146"/>
                    <a:pt x="131" y="140"/>
                  </a:cubicBezTo>
                  <a:cubicBezTo>
                    <a:pt x="131" y="140"/>
                    <a:pt x="131" y="140"/>
                    <a:pt x="131" y="140"/>
                  </a:cubicBezTo>
                  <a:cubicBezTo>
                    <a:pt x="122" y="135"/>
                    <a:pt x="117" y="125"/>
                    <a:pt x="109" y="119"/>
                  </a:cubicBezTo>
                  <a:cubicBezTo>
                    <a:pt x="102" y="113"/>
                    <a:pt x="95" y="107"/>
                    <a:pt x="86" y="104"/>
                  </a:cubicBezTo>
                  <a:cubicBezTo>
                    <a:pt x="82" y="102"/>
                    <a:pt x="78" y="100"/>
                    <a:pt x="76" y="96"/>
                  </a:cubicBezTo>
                  <a:cubicBezTo>
                    <a:pt x="71" y="88"/>
                    <a:pt x="64" y="83"/>
                    <a:pt x="57" y="77"/>
                  </a:cubicBezTo>
                  <a:cubicBezTo>
                    <a:pt x="40" y="63"/>
                    <a:pt x="23" y="47"/>
                    <a:pt x="12" y="27"/>
                  </a:cubicBezTo>
                  <a:cubicBezTo>
                    <a:pt x="10" y="21"/>
                    <a:pt x="6" y="17"/>
                    <a:pt x="2" y="12"/>
                  </a:cubicBezTo>
                  <a:cubicBezTo>
                    <a:pt x="0" y="10"/>
                    <a:pt x="0" y="7"/>
                    <a:pt x="2" y="4"/>
                  </a:cubicBezTo>
                  <a:cubicBezTo>
                    <a:pt x="3" y="2"/>
                    <a:pt x="5" y="0"/>
                    <a:pt x="8" y="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1" name="í$ľiďé"/>
            <p:cNvSpPr/>
            <p:nvPr>
              <p:custDataLst>
                <p:tags r:id="rId10"/>
              </p:custDataLst>
            </p:nvPr>
          </p:nvSpPr>
          <p:spPr bwMode="auto">
            <a:xfrm>
              <a:off x="5791200" y="3200400"/>
              <a:ext cx="2101850" cy="1022350"/>
            </a:xfrm>
            <a:custGeom>
              <a:avLst/>
              <a:gdLst>
                <a:gd name="T0" fmla="*/ 13 w 456"/>
                <a:gd name="T1" fmla="*/ 64 h 222"/>
                <a:gd name="T2" fmla="*/ 26 w 456"/>
                <a:gd name="T3" fmla="*/ 183 h 222"/>
                <a:gd name="T4" fmla="*/ 37 w 456"/>
                <a:gd name="T5" fmla="*/ 209 h 222"/>
                <a:gd name="T6" fmla="*/ 151 w 456"/>
                <a:gd name="T7" fmla="*/ 196 h 222"/>
                <a:gd name="T8" fmla="*/ 163 w 456"/>
                <a:gd name="T9" fmla="*/ 169 h 222"/>
                <a:gd name="T10" fmla="*/ 160 w 456"/>
                <a:gd name="T11" fmla="*/ 137 h 222"/>
                <a:gd name="T12" fmla="*/ 195 w 456"/>
                <a:gd name="T13" fmla="*/ 134 h 222"/>
                <a:gd name="T14" fmla="*/ 182 w 456"/>
                <a:gd name="T15" fmla="*/ 94 h 222"/>
                <a:gd name="T16" fmla="*/ 241 w 456"/>
                <a:gd name="T17" fmla="*/ 98 h 222"/>
                <a:gd name="T18" fmla="*/ 252 w 456"/>
                <a:gd name="T19" fmla="*/ 93 h 222"/>
                <a:gd name="T20" fmla="*/ 286 w 456"/>
                <a:gd name="T21" fmla="*/ 75 h 222"/>
                <a:gd name="T22" fmla="*/ 324 w 456"/>
                <a:gd name="T23" fmla="*/ 122 h 222"/>
                <a:gd name="T24" fmla="*/ 351 w 456"/>
                <a:gd name="T25" fmla="*/ 165 h 222"/>
                <a:gd name="T26" fmla="*/ 366 w 456"/>
                <a:gd name="T27" fmla="*/ 192 h 222"/>
                <a:gd name="T28" fmla="*/ 425 w 456"/>
                <a:gd name="T29" fmla="*/ 201 h 222"/>
                <a:gd name="T30" fmla="*/ 455 w 456"/>
                <a:gd name="T31" fmla="*/ 205 h 222"/>
                <a:gd name="T32" fmla="*/ 406 w 456"/>
                <a:gd name="T33" fmla="*/ 206 h 222"/>
                <a:gd name="T34" fmla="*/ 361 w 456"/>
                <a:gd name="T35" fmla="*/ 201 h 222"/>
                <a:gd name="T36" fmla="*/ 323 w 456"/>
                <a:gd name="T37" fmla="*/ 133 h 222"/>
                <a:gd name="T38" fmla="*/ 278 w 456"/>
                <a:gd name="T39" fmla="*/ 81 h 222"/>
                <a:gd name="T40" fmla="*/ 271 w 456"/>
                <a:gd name="T41" fmla="*/ 131 h 222"/>
                <a:gd name="T42" fmla="*/ 249 w 456"/>
                <a:gd name="T43" fmla="*/ 124 h 222"/>
                <a:gd name="T44" fmla="*/ 258 w 456"/>
                <a:gd name="T45" fmla="*/ 136 h 222"/>
                <a:gd name="T46" fmla="*/ 247 w 456"/>
                <a:gd name="T47" fmla="*/ 158 h 222"/>
                <a:gd name="T48" fmla="*/ 237 w 456"/>
                <a:gd name="T49" fmla="*/ 146 h 222"/>
                <a:gd name="T50" fmla="*/ 221 w 456"/>
                <a:gd name="T51" fmla="*/ 136 h 222"/>
                <a:gd name="T52" fmla="*/ 204 w 456"/>
                <a:gd name="T53" fmla="*/ 120 h 222"/>
                <a:gd name="T54" fmla="*/ 239 w 456"/>
                <a:gd name="T55" fmla="*/ 170 h 222"/>
                <a:gd name="T56" fmla="*/ 203 w 456"/>
                <a:gd name="T57" fmla="*/ 149 h 222"/>
                <a:gd name="T58" fmla="*/ 163 w 456"/>
                <a:gd name="T59" fmla="*/ 146 h 222"/>
                <a:gd name="T60" fmla="*/ 173 w 456"/>
                <a:gd name="T61" fmla="*/ 166 h 222"/>
                <a:gd name="T62" fmla="*/ 165 w 456"/>
                <a:gd name="T63" fmla="*/ 186 h 222"/>
                <a:gd name="T64" fmla="*/ 130 w 456"/>
                <a:gd name="T65" fmla="*/ 204 h 222"/>
                <a:gd name="T66" fmla="*/ 32 w 456"/>
                <a:gd name="T67" fmla="*/ 219 h 222"/>
                <a:gd name="T68" fmla="*/ 18 w 456"/>
                <a:gd name="T69" fmla="*/ 200 h 222"/>
                <a:gd name="T70" fmla="*/ 13 w 456"/>
                <a:gd name="T71" fmla="*/ 128 h 222"/>
                <a:gd name="T72" fmla="*/ 4 w 456"/>
                <a:gd name="T73" fmla="*/ 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6" h="222">
                  <a:moveTo>
                    <a:pt x="5" y="1"/>
                  </a:moveTo>
                  <a:cubicBezTo>
                    <a:pt x="7" y="22"/>
                    <a:pt x="11" y="43"/>
                    <a:pt x="13" y="64"/>
                  </a:cubicBezTo>
                  <a:cubicBezTo>
                    <a:pt x="15" y="84"/>
                    <a:pt x="17" y="104"/>
                    <a:pt x="17" y="123"/>
                  </a:cubicBezTo>
                  <a:cubicBezTo>
                    <a:pt x="17" y="144"/>
                    <a:pt x="23" y="163"/>
                    <a:pt x="26" y="183"/>
                  </a:cubicBezTo>
                  <a:cubicBezTo>
                    <a:pt x="28" y="190"/>
                    <a:pt x="29" y="196"/>
                    <a:pt x="30" y="203"/>
                  </a:cubicBezTo>
                  <a:cubicBezTo>
                    <a:pt x="30" y="208"/>
                    <a:pt x="33" y="209"/>
                    <a:pt x="37" y="209"/>
                  </a:cubicBezTo>
                  <a:cubicBezTo>
                    <a:pt x="58" y="206"/>
                    <a:pt x="80" y="203"/>
                    <a:pt x="101" y="200"/>
                  </a:cubicBezTo>
                  <a:cubicBezTo>
                    <a:pt x="117" y="198"/>
                    <a:pt x="134" y="196"/>
                    <a:pt x="151" y="196"/>
                  </a:cubicBezTo>
                  <a:cubicBezTo>
                    <a:pt x="156" y="196"/>
                    <a:pt x="159" y="196"/>
                    <a:pt x="158" y="189"/>
                  </a:cubicBezTo>
                  <a:cubicBezTo>
                    <a:pt x="156" y="183"/>
                    <a:pt x="154" y="175"/>
                    <a:pt x="163" y="169"/>
                  </a:cubicBezTo>
                  <a:cubicBezTo>
                    <a:pt x="166" y="167"/>
                    <a:pt x="164" y="163"/>
                    <a:pt x="162" y="161"/>
                  </a:cubicBezTo>
                  <a:cubicBezTo>
                    <a:pt x="154" y="154"/>
                    <a:pt x="157" y="144"/>
                    <a:pt x="160" y="137"/>
                  </a:cubicBezTo>
                  <a:cubicBezTo>
                    <a:pt x="164" y="128"/>
                    <a:pt x="175" y="124"/>
                    <a:pt x="187" y="132"/>
                  </a:cubicBezTo>
                  <a:cubicBezTo>
                    <a:pt x="189" y="133"/>
                    <a:pt x="191" y="136"/>
                    <a:pt x="195" y="134"/>
                  </a:cubicBezTo>
                  <a:cubicBezTo>
                    <a:pt x="193" y="129"/>
                    <a:pt x="191" y="125"/>
                    <a:pt x="188" y="121"/>
                  </a:cubicBezTo>
                  <a:cubicBezTo>
                    <a:pt x="182" y="113"/>
                    <a:pt x="181" y="103"/>
                    <a:pt x="182" y="94"/>
                  </a:cubicBezTo>
                  <a:cubicBezTo>
                    <a:pt x="183" y="86"/>
                    <a:pt x="193" y="78"/>
                    <a:pt x="201" y="79"/>
                  </a:cubicBezTo>
                  <a:cubicBezTo>
                    <a:pt x="216" y="80"/>
                    <a:pt x="229" y="88"/>
                    <a:pt x="241" y="98"/>
                  </a:cubicBezTo>
                  <a:cubicBezTo>
                    <a:pt x="243" y="100"/>
                    <a:pt x="245" y="104"/>
                    <a:pt x="248" y="102"/>
                  </a:cubicBezTo>
                  <a:cubicBezTo>
                    <a:pt x="251" y="101"/>
                    <a:pt x="252" y="97"/>
                    <a:pt x="252" y="93"/>
                  </a:cubicBezTo>
                  <a:cubicBezTo>
                    <a:pt x="253" y="84"/>
                    <a:pt x="256" y="77"/>
                    <a:pt x="264" y="72"/>
                  </a:cubicBezTo>
                  <a:cubicBezTo>
                    <a:pt x="270" y="69"/>
                    <a:pt x="281" y="70"/>
                    <a:pt x="286" y="75"/>
                  </a:cubicBezTo>
                  <a:cubicBezTo>
                    <a:pt x="298" y="87"/>
                    <a:pt x="310" y="100"/>
                    <a:pt x="320" y="115"/>
                  </a:cubicBezTo>
                  <a:cubicBezTo>
                    <a:pt x="322" y="117"/>
                    <a:pt x="324" y="119"/>
                    <a:pt x="324" y="122"/>
                  </a:cubicBezTo>
                  <a:cubicBezTo>
                    <a:pt x="323" y="132"/>
                    <a:pt x="330" y="138"/>
                    <a:pt x="337" y="142"/>
                  </a:cubicBezTo>
                  <a:cubicBezTo>
                    <a:pt x="346" y="147"/>
                    <a:pt x="352" y="154"/>
                    <a:pt x="351" y="165"/>
                  </a:cubicBezTo>
                  <a:cubicBezTo>
                    <a:pt x="351" y="170"/>
                    <a:pt x="354" y="174"/>
                    <a:pt x="357" y="178"/>
                  </a:cubicBezTo>
                  <a:cubicBezTo>
                    <a:pt x="360" y="183"/>
                    <a:pt x="364" y="187"/>
                    <a:pt x="366" y="192"/>
                  </a:cubicBezTo>
                  <a:cubicBezTo>
                    <a:pt x="368" y="200"/>
                    <a:pt x="372" y="201"/>
                    <a:pt x="379" y="200"/>
                  </a:cubicBezTo>
                  <a:cubicBezTo>
                    <a:pt x="394" y="199"/>
                    <a:pt x="410" y="197"/>
                    <a:pt x="425" y="201"/>
                  </a:cubicBezTo>
                  <a:cubicBezTo>
                    <a:pt x="434" y="204"/>
                    <a:pt x="444" y="203"/>
                    <a:pt x="453" y="198"/>
                  </a:cubicBezTo>
                  <a:cubicBezTo>
                    <a:pt x="456" y="200"/>
                    <a:pt x="454" y="203"/>
                    <a:pt x="455" y="205"/>
                  </a:cubicBezTo>
                  <a:cubicBezTo>
                    <a:pt x="456" y="210"/>
                    <a:pt x="452" y="209"/>
                    <a:pt x="449" y="209"/>
                  </a:cubicBezTo>
                  <a:cubicBezTo>
                    <a:pt x="435" y="208"/>
                    <a:pt x="420" y="207"/>
                    <a:pt x="406" y="206"/>
                  </a:cubicBezTo>
                  <a:cubicBezTo>
                    <a:pt x="397" y="205"/>
                    <a:pt x="388" y="205"/>
                    <a:pt x="379" y="209"/>
                  </a:cubicBezTo>
                  <a:cubicBezTo>
                    <a:pt x="370" y="212"/>
                    <a:pt x="366" y="210"/>
                    <a:pt x="361" y="201"/>
                  </a:cubicBezTo>
                  <a:cubicBezTo>
                    <a:pt x="357" y="192"/>
                    <a:pt x="353" y="182"/>
                    <a:pt x="350" y="172"/>
                  </a:cubicBezTo>
                  <a:cubicBezTo>
                    <a:pt x="344" y="157"/>
                    <a:pt x="336" y="143"/>
                    <a:pt x="323" y="133"/>
                  </a:cubicBezTo>
                  <a:cubicBezTo>
                    <a:pt x="310" y="121"/>
                    <a:pt x="298" y="108"/>
                    <a:pt x="291" y="91"/>
                  </a:cubicBezTo>
                  <a:cubicBezTo>
                    <a:pt x="289" y="86"/>
                    <a:pt x="285" y="81"/>
                    <a:pt x="278" y="81"/>
                  </a:cubicBezTo>
                  <a:cubicBezTo>
                    <a:pt x="265" y="79"/>
                    <a:pt x="258" y="87"/>
                    <a:pt x="259" y="100"/>
                  </a:cubicBezTo>
                  <a:cubicBezTo>
                    <a:pt x="261" y="111"/>
                    <a:pt x="264" y="121"/>
                    <a:pt x="271" y="131"/>
                  </a:cubicBezTo>
                  <a:cubicBezTo>
                    <a:pt x="264" y="128"/>
                    <a:pt x="259" y="125"/>
                    <a:pt x="254" y="123"/>
                  </a:cubicBezTo>
                  <a:cubicBezTo>
                    <a:pt x="252" y="123"/>
                    <a:pt x="249" y="120"/>
                    <a:pt x="249" y="124"/>
                  </a:cubicBezTo>
                  <a:cubicBezTo>
                    <a:pt x="249" y="127"/>
                    <a:pt x="246" y="132"/>
                    <a:pt x="251" y="134"/>
                  </a:cubicBezTo>
                  <a:cubicBezTo>
                    <a:pt x="253" y="134"/>
                    <a:pt x="256" y="135"/>
                    <a:pt x="258" y="136"/>
                  </a:cubicBezTo>
                  <a:cubicBezTo>
                    <a:pt x="266" y="141"/>
                    <a:pt x="266" y="148"/>
                    <a:pt x="258" y="153"/>
                  </a:cubicBezTo>
                  <a:cubicBezTo>
                    <a:pt x="255" y="155"/>
                    <a:pt x="251" y="157"/>
                    <a:pt x="247" y="158"/>
                  </a:cubicBezTo>
                  <a:cubicBezTo>
                    <a:pt x="247" y="158"/>
                    <a:pt x="246" y="157"/>
                    <a:pt x="246" y="157"/>
                  </a:cubicBezTo>
                  <a:cubicBezTo>
                    <a:pt x="249" y="148"/>
                    <a:pt x="244" y="147"/>
                    <a:pt x="237" y="146"/>
                  </a:cubicBezTo>
                  <a:cubicBezTo>
                    <a:pt x="231" y="146"/>
                    <a:pt x="226" y="145"/>
                    <a:pt x="225" y="139"/>
                  </a:cubicBezTo>
                  <a:cubicBezTo>
                    <a:pt x="225" y="137"/>
                    <a:pt x="223" y="136"/>
                    <a:pt x="221" y="136"/>
                  </a:cubicBezTo>
                  <a:cubicBezTo>
                    <a:pt x="214" y="135"/>
                    <a:pt x="210" y="129"/>
                    <a:pt x="206" y="124"/>
                  </a:cubicBezTo>
                  <a:cubicBezTo>
                    <a:pt x="205" y="123"/>
                    <a:pt x="204" y="121"/>
                    <a:pt x="204" y="120"/>
                  </a:cubicBezTo>
                  <a:cubicBezTo>
                    <a:pt x="203" y="112"/>
                    <a:pt x="200" y="108"/>
                    <a:pt x="189" y="104"/>
                  </a:cubicBezTo>
                  <a:cubicBezTo>
                    <a:pt x="198" y="133"/>
                    <a:pt x="219" y="151"/>
                    <a:pt x="239" y="170"/>
                  </a:cubicBezTo>
                  <a:cubicBezTo>
                    <a:pt x="232" y="170"/>
                    <a:pt x="226" y="166"/>
                    <a:pt x="221" y="162"/>
                  </a:cubicBezTo>
                  <a:cubicBezTo>
                    <a:pt x="215" y="158"/>
                    <a:pt x="209" y="154"/>
                    <a:pt x="203" y="149"/>
                  </a:cubicBezTo>
                  <a:cubicBezTo>
                    <a:pt x="194" y="142"/>
                    <a:pt x="184" y="138"/>
                    <a:pt x="173" y="136"/>
                  </a:cubicBezTo>
                  <a:cubicBezTo>
                    <a:pt x="168" y="134"/>
                    <a:pt x="162" y="140"/>
                    <a:pt x="163" y="146"/>
                  </a:cubicBezTo>
                  <a:cubicBezTo>
                    <a:pt x="164" y="150"/>
                    <a:pt x="165" y="155"/>
                    <a:pt x="168" y="159"/>
                  </a:cubicBezTo>
                  <a:cubicBezTo>
                    <a:pt x="170" y="161"/>
                    <a:pt x="171" y="164"/>
                    <a:pt x="173" y="166"/>
                  </a:cubicBezTo>
                  <a:cubicBezTo>
                    <a:pt x="178" y="172"/>
                    <a:pt x="176" y="175"/>
                    <a:pt x="169" y="177"/>
                  </a:cubicBezTo>
                  <a:cubicBezTo>
                    <a:pt x="164" y="178"/>
                    <a:pt x="164" y="182"/>
                    <a:pt x="165" y="186"/>
                  </a:cubicBezTo>
                  <a:cubicBezTo>
                    <a:pt x="166" y="191"/>
                    <a:pt x="167" y="196"/>
                    <a:pt x="169" y="202"/>
                  </a:cubicBezTo>
                  <a:cubicBezTo>
                    <a:pt x="155" y="203"/>
                    <a:pt x="143" y="203"/>
                    <a:pt x="130" y="204"/>
                  </a:cubicBezTo>
                  <a:cubicBezTo>
                    <a:pt x="107" y="206"/>
                    <a:pt x="85" y="210"/>
                    <a:pt x="62" y="214"/>
                  </a:cubicBezTo>
                  <a:cubicBezTo>
                    <a:pt x="52" y="216"/>
                    <a:pt x="42" y="215"/>
                    <a:pt x="32" y="219"/>
                  </a:cubicBezTo>
                  <a:cubicBezTo>
                    <a:pt x="27" y="222"/>
                    <a:pt x="22" y="219"/>
                    <a:pt x="21" y="213"/>
                  </a:cubicBezTo>
                  <a:cubicBezTo>
                    <a:pt x="20" y="209"/>
                    <a:pt x="18" y="205"/>
                    <a:pt x="18" y="200"/>
                  </a:cubicBezTo>
                  <a:cubicBezTo>
                    <a:pt x="18" y="183"/>
                    <a:pt x="18" y="166"/>
                    <a:pt x="15" y="150"/>
                  </a:cubicBezTo>
                  <a:cubicBezTo>
                    <a:pt x="13" y="142"/>
                    <a:pt x="13" y="135"/>
                    <a:pt x="13" y="128"/>
                  </a:cubicBezTo>
                  <a:cubicBezTo>
                    <a:pt x="13" y="109"/>
                    <a:pt x="11" y="91"/>
                    <a:pt x="7" y="74"/>
                  </a:cubicBezTo>
                  <a:cubicBezTo>
                    <a:pt x="2" y="49"/>
                    <a:pt x="0" y="25"/>
                    <a:pt x="4" y="1"/>
                  </a:cubicBezTo>
                  <a:cubicBezTo>
                    <a:pt x="5" y="0"/>
                    <a:pt x="5" y="0"/>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2" name="íšlîḓê"/>
            <p:cNvSpPr/>
            <p:nvPr>
              <p:custDataLst>
                <p:tags r:id="rId11"/>
              </p:custDataLst>
            </p:nvPr>
          </p:nvSpPr>
          <p:spPr bwMode="auto">
            <a:xfrm>
              <a:off x="7953375" y="3876675"/>
              <a:ext cx="169863" cy="244475"/>
            </a:xfrm>
            <a:custGeom>
              <a:avLst/>
              <a:gdLst>
                <a:gd name="T0" fmla="*/ 0 w 37"/>
                <a:gd name="T1" fmla="*/ 0 h 53"/>
                <a:gd name="T2" fmla="*/ 36 w 37"/>
                <a:gd name="T3" fmla="*/ 49 h 53"/>
                <a:gd name="T4" fmla="*/ 36 w 37"/>
                <a:gd name="T5" fmla="*/ 52 h 53"/>
                <a:gd name="T6" fmla="*/ 33 w 37"/>
                <a:gd name="T7" fmla="*/ 52 h 53"/>
                <a:gd name="T8" fmla="*/ 1 w 37"/>
                <a:gd name="T9" fmla="*/ 5 h 53"/>
                <a:gd name="T10" fmla="*/ 0 w 37"/>
                <a:gd name="T11" fmla="*/ 0 h 53"/>
              </a:gdLst>
              <a:ahLst/>
              <a:cxnLst>
                <a:cxn ang="0">
                  <a:pos x="T0" y="T1"/>
                </a:cxn>
                <a:cxn ang="0">
                  <a:pos x="T2" y="T3"/>
                </a:cxn>
                <a:cxn ang="0">
                  <a:pos x="T4" y="T5"/>
                </a:cxn>
                <a:cxn ang="0">
                  <a:pos x="T6" y="T7"/>
                </a:cxn>
                <a:cxn ang="0">
                  <a:pos x="T8" y="T9"/>
                </a:cxn>
                <a:cxn ang="0">
                  <a:pos x="T10" y="T11"/>
                </a:cxn>
              </a:cxnLst>
              <a:rect l="0" t="0" r="r" b="b"/>
              <a:pathLst>
                <a:path w="37" h="53">
                  <a:moveTo>
                    <a:pt x="0" y="0"/>
                  </a:moveTo>
                  <a:cubicBezTo>
                    <a:pt x="14" y="16"/>
                    <a:pt x="26" y="32"/>
                    <a:pt x="36" y="49"/>
                  </a:cubicBezTo>
                  <a:cubicBezTo>
                    <a:pt x="36" y="50"/>
                    <a:pt x="37" y="51"/>
                    <a:pt x="36" y="52"/>
                  </a:cubicBezTo>
                  <a:cubicBezTo>
                    <a:pt x="35" y="52"/>
                    <a:pt x="33" y="53"/>
                    <a:pt x="33" y="52"/>
                  </a:cubicBezTo>
                  <a:cubicBezTo>
                    <a:pt x="25" y="34"/>
                    <a:pt x="6" y="24"/>
                    <a:pt x="1" y="5"/>
                  </a:cubicBezTo>
                  <a:cubicBezTo>
                    <a:pt x="0" y="4"/>
                    <a:pt x="0" y="3"/>
                    <a:pt x="0" y="0"/>
                  </a:cubicBezTo>
                  <a:close/>
                </a:path>
              </a:pathLst>
            </a:custGeom>
            <a:solidFill>
              <a:srgbClr val="0B0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43" name="iṥḷïḍe"/>
            <p:cNvSpPr/>
            <p:nvPr>
              <p:custDataLst>
                <p:tags r:id="rId12"/>
              </p:custDataLst>
            </p:nvPr>
          </p:nvSpPr>
          <p:spPr bwMode="auto">
            <a:xfrm>
              <a:off x="6565900" y="3683000"/>
              <a:ext cx="1106488" cy="1293813"/>
            </a:xfrm>
            <a:custGeom>
              <a:avLst/>
              <a:gdLst>
                <a:gd name="T0" fmla="*/ 110 w 240"/>
                <a:gd name="T1" fmla="*/ 3 h 281"/>
                <a:gd name="T2" fmla="*/ 148 w 240"/>
                <a:gd name="T3" fmla="*/ 37 h 281"/>
                <a:gd name="T4" fmla="*/ 171 w 240"/>
                <a:gd name="T5" fmla="*/ 71 h 281"/>
                <a:gd name="T6" fmla="*/ 184 w 240"/>
                <a:gd name="T7" fmla="*/ 92 h 281"/>
                <a:gd name="T8" fmla="*/ 226 w 240"/>
                <a:gd name="T9" fmla="*/ 186 h 281"/>
                <a:gd name="T10" fmla="*/ 209 w 240"/>
                <a:gd name="T11" fmla="*/ 267 h 281"/>
                <a:gd name="T12" fmla="*/ 181 w 240"/>
                <a:gd name="T13" fmla="*/ 272 h 281"/>
                <a:gd name="T14" fmla="*/ 162 w 240"/>
                <a:gd name="T15" fmla="*/ 254 h 281"/>
                <a:gd name="T16" fmla="*/ 136 w 240"/>
                <a:gd name="T17" fmla="*/ 225 h 281"/>
                <a:gd name="T18" fmla="*/ 85 w 240"/>
                <a:gd name="T19" fmla="*/ 183 h 281"/>
                <a:gd name="T20" fmla="*/ 71 w 240"/>
                <a:gd name="T21" fmla="*/ 155 h 281"/>
                <a:gd name="T22" fmla="*/ 52 w 240"/>
                <a:gd name="T23" fmla="*/ 136 h 281"/>
                <a:gd name="T24" fmla="*/ 4 w 240"/>
                <a:gd name="T25" fmla="*/ 86 h 281"/>
                <a:gd name="T26" fmla="*/ 11 w 240"/>
                <a:gd name="T27" fmla="*/ 78 h 281"/>
                <a:gd name="T28" fmla="*/ 81 w 240"/>
                <a:gd name="T29" fmla="*/ 125 h 281"/>
                <a:gd name="T30" fmla="*/ 65 w 240"/>
                <a:gd name="T31" fmla="*/ 90 h 281"/>
                <a:gd name="T32" fmla="*/ 60 w 240"/>
                <a:gd name="T33" fmla="*/ 92 h 281"/>
                <a:gd name="T34" fmla="*/ 53 w 240"/>
                <a:gd name="T35" fmla="*/ 96 h 281"/>
                <a:gd name="T36" fmla="*/ 57 w 240"/>
                <a:gd name="T37" fmla="*/ 85 h 281"/>
                <a:gd name="T38" fmla="*/ 42 w 240"/>
                <a:gd name="T39" fmla="*/ 89 h 281"/>
                <a:gd name="T40" fmla="*/ 8 w 240"/>
                <a:gd name="T41" fmla="*/ 43 h 281"/>
                <a:gd name="T42" fmla="*/ 47 w 240"/>
                <a:gd name="T43" fmla="*/ 62 h 281"/>
                <a:gd name="T44" fmla="*/ 42 w 240"/>
                <a:gd name="T45" fmla="*/ 84 h 281"/>
                <a:gd name="T46" fmla="*/ 57 w 240"/>
                <a:gd name="T47" fmla="*/ 71 h 281"/>
                <a:gd name="T48" fmla="*/ 108 w 240"/>
                <a:gd name="T49" fmla="*/ 100 h 281"/>
                <a:gd name="T50" fmla="*/ 111 w 240"/>
                <a:gd name="T51" fmla="*/ 96 h 281"/>
                <a:gd name="T52" fmla="*/ 86 w 240"/>
                <a:gd name="T53" fmla="*/ 57 h 281"/>
                <a:gd name="T54" fmla="*/ 94 w 240"/>
                <a:gd name="T55" fmla="*/ 49 h 281"/>
                <a:gd name="T56" fmla="*/ 106 w 240"/>
                <a:gd name="T57" fmla="*/ 52 h 281"/>
                <a:gd name="T58" fmla="*/ 138 w 240"/>
                <a:gd name="T59" fmla="*/ 80 h 281"/>
                <a:gd name="T60" fmla="*/ 144 w 240"/>
                <a:gd name="T61" fmla="*/ 73 h 281"/>
                <a:gd name="T62" fmla="*/ 124 w 240"/>
                <a:gd name="T63" fmla="*/ 31 h 281"/>
                <a:gd name="T64" fmla="*/ 101 w 240"/>
                <a:gd name="T65" fmla="*/ 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281">
                  <a:moveTo>
                    <a:pt x="101" y="3"/>
                  </a:moveTo>
                  <a:cubicBezTo>
                    <a:pt x="104" y="3"/>
                    <a:pt x="107" y="4"/>
                    <a:pt x="110" y="3"/>
                  </a:cubicBezTo>
                  <a:cubicBezTo>
                    <a:pt x="119" y="0"/>
                    <a:pt x="125" y="5"/>
                    <a:pt x="130" y="11"/>
                  </a:cubicBezTo>
                  <a:cubicBezTo>
                    <a:pt x="137" y="19"/>
                    <a:pt x="143" y="28"/>
                    <a:pt x="148" y="37"/>
                  </a:cubicBezTo>
                  <a:cubicBezTo>
                    <a:pt x="150" y="41"/>
                    <a:pt x="152" y="44"/>
                    <a:pt x="155" y="47"/>
                  </a:cubicBezTo>
                  <a:cubicBezTo>
                    <a:pt x="163" y="53"/>
                    <a:pt x="169" y="61"/>
                    <a:pt x="171" y="71"/>
                  </a:cubicBezTo>
                  <a:cubicBezTo>
                    <a:pt x="171" y="73"/>
                    <a:pt x="172" y="75"/>
                    <a:pt x="173" y="76"/>
                  </a:cubicBezTo>
                  <a:cubicBezTo>
                    <a:pt x="182" y="78"/>
                    <a:pt x="183" y="86"/>
                    <a:pt x="184" y="92"/>
                  </a:cubicBezTo>
                  <a:cubicBezTo>
                    <a:pt x="191" y="125"/>
                    <a:pt x="208" y="153"/>
                    <a:pt x="223" y="182"/>
                  </a:cubicBezTo>
                  <a:cubicBezTo>
                    <a:pt x="224" y="184"/>
                    <a:pt x="225" y="185"/>
                    <a:pt x="226" y="186"/>
                  </a:cubicBezTo>
                  <a:cubicBezTo>
                    <a:pt x="240" y="197"/>
                    <a:pt x="236" y="211"/>
                    <a:pt x="233" y="225"/>
                  </a:cubicBezTo>
                  <a:cubicBezTo>
                    <a:pt x="228" y="241"/>
                    <a:pt x="220" y="255"/>
                    <a:pt x="209" y="267"/>
                  </a:cubicBezTo>
                  <a:cubicBezTo>
                    <a:pt x="205" y="271"/>
                    <a:pt x="201" y="274"/>
                    <a:pt x="196" y="276"/>
                  </a:cubicBezTo>
                  <a:cubicBezTo>
                    <a:pt x="190" y="279"/>
                    <a:pt x="185" y="281"/>
                    <a:pt x="181" y="272"/>
                  </a:cubicBezTo>
                  <a:cubicBezTo>
                    <a:pt x="179" y="268"/>
                    <a:pt x="174" y="265"/>
                    <a:pt x="171" y="262"/>
                  </a:cubicBezTo>
                  <a:cubicBezTo>
                    <a:pt x="168" y="259"/>
                    <a:pt x="165" y="257"/>
                    <a:pt x="162" y="254"/>
                  </a:cubicBezTo>
                  <a:cubicBezTo>
                    <a:pt x="158" y="246"/>
                    <a:pt x="158" y="243"/>
                    <a:pt x="168" y="240"/>
                  </a:cubicBezTo>
                  <a:cubicBezTo>
                    <a:pt x="157" y="235"/>
                    <a:pt x="147" y="230"/>
                    <a:pt x="136" y="225"/>
                  </a:cubicBezTo>
                  <a:cubicBezTo>
                    <a:pt x="119" y="218"/>
                    <a:pt x="103" y="209"/>
                    <a:pt x="91" y="193"/>
                  </a:cubicBezTo>
                  <a:cubicBezTo>
                    <a:pt x="89" y="190"/>
                    <a:pt x="86" y="187"/>
                    <a:pt x="85" y="183"/>
                  </a:cubicBezTo>
                  <a:cubicBezTo>
                    <a:pt x="83" y="175"/>
                    <a:pt x="80" y="169"/>
                    <a:pt x="74" y="164"/>
                  </a:cubicBezTo>
                  <a:cubicBezTo>
                    <a:pt x="71" y="162"/>
                    <a:pt x="69" y="159"/>
                    <a:pt x="71" y="155"/>
                  </a:cubicBezTo>
                  <a:cubicBezTo>
                    <a:pt x="73" y="151"/>
                    <a:pt x="70" y="149"/>
                    <a:pt x="67" y="148"/>
                  </a:cubicBezTo>
                  <a:cubicBezTo>
                    <a:pt x="60" y="147"/>
                    <a:pt x="56" y="142"/>
                    <a:pt x="52" y="136"/>
                  </a:cubicBezTo>
                  <a:cubicBezTo>
                    <a:pt x="46" y="127"/>
                    <a:pt x="37" y="119"/>
                    <a:pt x="28" y="112"/>
                  </a:cubicBezTo>
                  <a:cubicBezTo>
                    <a:pt x="18" y="105"/>
                    <a:pt x="8" y="98"/>
                    <a:pt x="4" y="86"/>
                  </a:cubicBezTo>
                  <a:cubicBezTo>
                    <a:pt x="2" y="83"/>
                    <a:pt x="0" y="80"/>
                    <a:pt x="3" y="77"/>
                  </a:cubicBezTo>
                  <a:cubicBezTo>
                    <a:pt x="5" y="75"/>
                    <a:pt x="8" y="77"/>
                    <a:pt x="11" y="78"/>
                  </a:cubicBezTo>
                  <a:cubicBezTo>
                    <a:pt x="34" y="88"/>
                    <a:pt x="54" y="104"/>
                    <a:pt x="72" y="122"/>
                  </a:cubicBezTo>
                  <a:cubicBezTo>
                    <a:pt x="75" y="125"/>
                    <a:pt x="75" y="125"/>
                    <a:pt x="81" y="125"/>
                  </a:cubicBezTo>
                  <a:cubicBezTo>
                    <a:pt x="78" y="117"/>
                    <a:pt x="74" y="110"/>
                    <a:pt x="68" y="106"/>
                  </a:cubicBezTo>
                  <a:cubicBezTo>
                    <a:pt x="61" y="101"/>
                    <a:pt x="61" y="96"/>
                    <a:pt x="65" y="90"/>
                  </a:cubicBezTo>
                  <a:cubicBezTo>
                    <a:pt x="68" y="84"/>
                    <a:pt x="65" y="83"/>
                    <a:pt x="61" y="82"/>
                  </a:cubicBezTo>
                  <a:cubicBezTo>
                    <a:pt x="61" y="86"/>
                    <a:pt x="61" y="89"/>
                    <a:pt x="60" y="92"/>
                  </a:cubicBezTo>
                  <a:cubicBezTo>
                    <a:pt x="60" y="95"/>
                    <a:pt x="58" y="96"/>
                    <a:pt x="56" y="97"/>
                  </a:cubicBezTo>
                  <a:cubicBezTo>
                    <a:pt x="55" y="97"/>
                    <a:pt x="53" y="97"/>
                    <a:pt x="53" y="96"/>
                  </a:cubicBezTo>
                  <a:cubicBezTo>
                    <a:pt x="53" y="94"/>
                    <a:pt x="53" y="92"/>
                    <a:pt x="55" y="91"/>
                  </a:cubicBezTo>
                  <a:cubicBezTo>
                    <a:pt x="57" y="90"/>
                    <a:pt x="59" y="87"/>
                    <a:pt x="57" y="85"/>
                  </a:cubicBezTo>
                  <a:cubicBezTo>
                    <a:pt x="55" y="84"/>
                    <a:pt x="52" y="85"/>
                    <a:pt x="51" y="87"/>
                  </a:cubicBezTo>
                  <a:cubicBezTo>
                    <a:pt x="48" y="92"/>
                    <a:pt x="45" y="91"/>
                    <a:pt x="42" y="89"/>
                  </a:cubicBezTo>
                  <a:cubicBezTo>
                    <a:pt x="26" y="80"/>
                    <a:pt x="14" y="67"/>
                    <a:pt x="5" y="51"/>
                  </a:cubicBezTo>
                  <a:cubicBezTo>
                    <a:pt x="3" y="47"/>
                    <a:pt x="3" y="45"/>
                    <a:pt x="8" y="43"/>
                  </a:cubicBezTo>
                  <a:cubicBezTo>
                    <a:pt x="14" y="41"/>
                    <a:pt x="19" y="41"/>
                    <a:pt x="24" y="45"/>
                  </a:cubicBezTo>
                  <a:cubicBezTo>
                    <a:pt x="32" y="50"/>
                    <a:pt x="40" y="56"/>
                    <a:pt x="47" y="62"/>
                  </a:cubicBezTo>
                  <a:cubicBezTo>
                    <a:pt x="52" y="66"/>
                    <a:pt x="47" y="70"/>
                    <a:pt x="44" y="73"/>
                  </a:cubicBezTo>
                  <a:cubicBezTo>
                    <a:pt x="40" y="76"/>
                    <a:pt x="39" y="79"/>
                    <a:pt x="42" y="84"/>
                  </a:cubicBezTo>
                  <a:cubicBezTo>
                    <a:pt x="45" y="80"/>
                    <a:pt x="47" y="76"/>
                    <a:pt x="49" y="73"/>
                  </a:cubicBezTo>
                  <a:cubicBezTo>
                    <a:pt x="52" y="68"/>
                    <a:pt x="55" y="68"/>
                    <a:pt x="57" y="71"/>
                  </a:cubicBezTo>
                  <a:cubicBezTo>
                    <a:pt x="67" y="85"/>
                    <a:pt x="83" y="87"/>
                    <a:pt x="97" y="94"/>
                  </a:cubicBezTo>
                  <a:cubicBezTo>
                    <a:pt x="100" y="96"/>
                    <a:pt x="104" y="98"/>
                    <a:pt x="108" y="100"/>
                  </a:cubicBezTo>
                  <a:cubicBezTo>
                    <a:pt x="110" y="101"/>
                    <a:pt x="112" y="102"/>
                    <a:pt x="113" y="101"/>
                  </a:cubicBezTo>
                  <a:cubicBezTo>
                    <a:pt x="114" y="99"/>
                    <a:pt x="113" y="97"/>
                    <a:pt x="111" y="96"/>
                  </a:cubicBezTo>
                  <a:cubicBezTo>
                    <a:pt x="110" y="95"/>
                    <a:pt x="110" y="94"/>
                    <a:pt x="109" y="94"/>
                  </a:cubicBezTo>
                  <a:cubicBezTo>
                    <a:pt x="93" y="87"/>
                    <a:pt x="92" y="71"/>
                    <a:pt x="86" y="57"/>
                  </a:cubicBezTo>
                  <a:cubicBezTo>
                    <a:pt x="85" y="55"/>
                    <a:pt x="86" y="54"/>
                    <a:pt x="88" y="53"/>
                  </a:cubicBezTo>
                  <a:cubicBezTo>
                    <a:pt x="90" y="52"/>
                    <a:pt x="92" y="50"/>
                    <a:pt x="94" y="49"/>
                  </a:cubicBezTo>
                  <a:cubicBezTo>
                    <a:pt x="98" y="48"/>
                    <a:pt x="101" y="42"/>
                    <a:pt x="103" y="50"/>
                  </a:cubicBezTo>
                  <a:cubicBezTo>
                    <a:pt x="103" y="51"/>
                    <a:pt x="105" y="52"/>
                    <a:pt x="106" y="52"/>
                  </a:cubicBezTo>
                  <a:cubicBezTo>
                    <a:pt x="118" y="58"/>
                    <a:pt x="128" y="67"/>
                    <a:pt x="136" y="77"/>
                  </a:cubicBezTo>
                  <a:cubicBezTo>
                    <a:pt x="137" y="78"/>
                    <a:pt x="137" y="80"/>
                    <a:pt x="138" y="80"/>
                  </a:cubicBezTo>
                  <a:cubicBezTo>
                    <a:pt x="141" y="82"/>
                    <a:pt x="146" y="83"/>
                    <a:pt x="148" y="80"/>
                  </a:cubicBezTo>
                  <a:cubicBezTo>
                    <a:pt x="150" y="77"/>
                    <a:pt x="147" y="75"/>
                    <a:pt x="144" y="73"/>
                  </a:cubicBezTo>
                  <a:cubicBezTo>
                    <a:pt x="130" y="65"/>
                    <a:pt x="126" y="54"/>
                    <a:pt x="130" y="39"/>
                  </a:cubicBezTo>
                  <a:cubicBezTo>
                    <a:pt x="133" y="31"/>
                    <a:pt x="132" y="30"/>
                    <a:pt x="124" y="31"/>
                  </a:cubicBezTo>
                  <a:cubicBezTo>
                    <a:pt x="116" y="32"/>
                    <a:pt x="110" y="29"/>
                    <a:pt x="107" y="22"/>
                  </a:cubicBezTo>
                  <a:cubicBezTo>
                    <a:pt x="104" y="16"/>
                    <a:pt x="103" y="9"/>
                    <a:pt x="101" y="2"/>
                  </a:cubicBezTo>
                  <a:lnTo>
                    <a:pt x="101"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4" name="íSļïdê"/>
            <p:cNvSpPr/>
            <p:nvPr>
              <p:custDataLst>
                <p:tags r:id="rId13"/>
              </p:custDataLst>
            </p:nvPr>
          </p:nvSpPr>
          <p:spPr bwMode="auto">
            <a:xfrm>
              <a:off x="5773738" y="1746250"/>
              <a:ext cx="828675" cy="1008063"/>
            </a:xfrm>
            <a:custGeom>
              <a:avLst/>
              <a:gdLst>
                <a:gd name="T0" fmla="*/ 11 w 180"/>
                <a:gd name="T1" fmla="*/ 42 h 219"/>
                <a:gd name="T2" fmla="*/ 13 w 180"/>
                <a:gd name="T3" fmla="*/ 42 h 219"/>
                <a:gd name="T4" fmla="*/ 23 w 180"/>
                <a:gd name="T5" fmla="*/ 48 h 219"/>
                <a:gd name="T6" fmla="*/ 28 w 180"/>
                <a:gd name="T7" fmla="*/ 46 h 219"/>
                <a:gd name="T8" fmla="*/ 56 w 180"/>
                <a:gd name="T9" fmla="*/ 44 h 219"/>
                <a:gd name="T10" fmla="*/ 67 w 180"/>
                <a:gd name="T11" fmla="*/ 49 h 219"/>
                <a:gd name="T12" fmla="*/ 65 w 180"/>
                <a:gd name="T13" fmla="*/ 50 h 219"/>
                <a:gd name="T14" fmla="*/ 23 w 180"/>
                <a:gd name="T15" fmla="*/ 57 h 219"/>
                <a:gd name="T16" fmla="*/ 18 w 180"/>
                <a:gd name="T17" fmla="*/ 62 h 219"/>
                <a:gd name="T18" fmla="*/ 22 w 180"/>
                <a:gd name="T19" fmla="*/ 67 h 219"/>
                <a:gd name="T20" fmla="*/ 52 w 180"/>
                <a:gd name="T21" fmla="*/ 74 h 219"/>
                <a:gd name="T22" fmla="*/ 57 w 180"/>
                <a:gd name="T23" fmla="*/ 70 h 219"/>
                <a:gd name="T24" fmla="*/ 52 w 180"/>
                <a:gd name="T25" fmla="*/ 67 h 219"/>
                <a:gd name="T26" fmla="*/ 39 w 180"/>
                <a:gd name="T27" fmla="*/ 65 h 219"/>
                <a:gd name="T28" fmla="*/ 70 w 180"/>
                <a:gd name="T29" fmla="*/ 58 h 219"/>
                <a:gd name="T30" fmla="*/ 67 w 180"/>
                <a:gd name="T31" fmla="*/ 78 h 219"/>
                <a:gd name="T32" fmla="*/ 70 w 180"/>
                <a:gd name="T33" fmla="*/ 87 h 219"/>
                <a:gd name="T34" fmla="*/ 64 w 180"/>
                <a:gd name="T35" fmla="*/ 95 h 219"/>
                <a:gd name="T36" fmla="*/ 61 w 180"/>
                <a:gd name="T37" fmla="*/ 108 h 219"/>
                <a:gd name="T38" fmla="*/ 71 w 180"/>
                <a:gd name="T39" fmla="*/ 118 h 219"/>
                <a:gd name="T40" fmla="*/ 106 w 180"/>
                <a:gd name="T41" fmla="*/ 118 h 219"/>
                <a:gd name="T42" fmla="*/ 117 w 180"/>
                <a:gd name="T43" fmla="*/ 116 h 219"/>
                <a:gd name="T44" fmla="*/ 124 w 180"/>
                <a:gd name="T45" fmla="*/ 103 h 219"/>
                <a:gd name="T46" fmla="*/ 113 w 180"/>
                <a:gd name="T47" fmla="*/ 93 h 219"/>
                <a:gd name="T48" fmla="*/ 115 w 180"/>
                <a:gd name="T49" fmla="*/ 100 h 219"/>
                <a:gd name="T50" fmla="*/ 115 w 180"/>
                <a:gd name="T51" fmla="*/ 109 h 219"/>
                <a:gd name="T52" fmla="*/ 110 w 180"/>
                <a:gd name="T53" fmla="*/ 109 h 219"/>
                <a:gd name="T54" fmla="*/ 102 w 180"/>
                <a:gd name="T55" fmla="*/ 105 h 219"/>
                <a:gd name="T56" fmla="*/ 92 w 180"/>
                <a:gd name="T57" fmla="*/ 107 h 219"/>
                <a:gd name="T58" fmla="*/ 81 w 180"/>
                <a:gd name="T59" fmla="*/ 96 h 219"/>
                <a:gd name="T60" fmla="*/ 83 w 180"/>
                <a:gd name="T61" fmla="*/ 60 h 219"/>
                <a:gd name="T62" fmla="*/ 66 w 180"/>
                <a:gd name="T63" fmla="*/ 30 h 219"/>
                <a:gd name="T64" fmla="*/ 30 w 180"/>
                <a:gd name="T65" fmla="*/ 25 h 219"/>
                <a:gd name="T66" fmla="*/ 20 w 180"/>
                <a:gd name="T67" fmla="*/ 30 h 219"/>
                <a:gd name="T68" fmla="*/ 17 w 180"/>
                <a:gd name="T69" fmla="*/ 30 h 219"/>
                <a:gd name="T70" fmla="*/ 18 w 180"/>
                <a:gd name="T71" fmla="*/ 27 h 219"/>
                <a:gd name="T72" fmla="*/ 28 w 180"/>
                <a:gd name="T73" fmla="*/ 20 h 219"/>
                <a:gd name="T74" fmla="*/ 42 w 180"/>
                <a:gd name="T75" fmla="*/ 9 h 219"/>
                <a:gd name="T76" fmla="*/ 51 w 180"/>
                <a:gd name="T77" fmla="*/ 5 h 219"/>
                <a:gd name="T78" fmla="*/ 82 w 180"/>
                <a:gd name="T79" fmla="*/ 1 h 219"/>
                <a:gd name="T80" fmla="*/ 138 w 180"/>
                <a:gd name="T81" fmla="*/ 6 h 219"/>
                <a:gd name="T82" fmla="*/ 170 w 180"/>
                <a:gd name="T83" fmla="*/ 33 h 219"/>
                <a:gd name="T84" fmla="*/ 170 w 180"/>
                <a:gd name="T85" fmla="*/ 35 h 219"/>
                <a:gd name="T86" fmla="*/ 179 w 180"/>
                <a:gd name="T87" fmla="*/ 87 h 219"/>
                <a:gd name="T88" fmla="*/ 174 w 180"/>
                <a:gd name="T89" fmla="*/ 139 h 219"/>
                <a:gd name="T90" fmla="*/ 173 w 180"/>
                <a:gd name="T91" fmla="*/ 160 h 219"/>
                <a:gd name="T92" fmla="*/ 164 w 180"/>
                <a:gd name="T93" fmla="*/ 185 h 219"/>
                <a:gd name="T94" fmla="*/ 151 w 180"/>
                <a:gd name="T95" fmla="*/ 200 h 219"/>
                <a:gd name="T96" fmla="*/ 144 w 180"/>
                <a:gd name="T97" fmla="*/ 199 h 219"/>
                <a:gd name="T98" fmla="*/ 139 w 180"/>
                <a:gd name="T99" fmla="*/ 198 h 219"/>
                <a:gd name="T100" fmla="*/ 137 w 180"/>
                <a:gd name="T101" fmla="*/ 202 h 219"/>
                <a:gd name="T102" fmla="*/ 110 w 180"/>
                <a:gd name="T103" fmla="*/ 218 h 219"/>
                <a:gd name="T104" fmla="*/ 89 w 180"/>
                <a:gd name="T105" fmla="*/ 219 h 219"/>
                <a:gd name="T106" fmla="*/ 69 w 180"/>
                <a:gd name="T107" fmla="*/ 211 h 219"/>
                <a:gd name="T108" fmla="*/ 56 w 180"/>
                <a:gd name="T109" fmla="*/ 206 h 219"/>
                <a:gd name="T110" fmla="*/ 46 w 180"/>
                <a:gd name="T111" fmla="*/ 205 h 219"/>
                <a:gd name="T112" fmla="*/ 14 w 180"/>
                <a:gd name="T113" fmla="*/ 158 h 219"/>
                <a:gd name="T114" fmla="*/ 16 w 180"/>
                <a:gd name="T115" fmla="*/ 150 h 219"/>
                <a:gd name="T116" fmla="*/ 16 w 180"/>
                <a:gd name="T117" fmla="*/ 146 h 219"/>
                <a:gd name="T118" fmla="*/ 15 w 180"/>
                <a:gd name="T119" fmla="*/ 144 h 219"/>
                <a:gd name="T120" fmla="*/ 4 w 180"/>
                <a:gd name="T121" fmla="*/ 90 h 219"/>
                <a:gd name="T122" fmla="*/ 8 w 180"/>
                <a:gd name="T123" fmla="*/ 52 h 219"/>
                <a:gd name="T124" fmla="*/ 11 w 180"/>
                <a:gd name="T125" fmla="*/ 4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219">
                  <a:moveTo>
                    <a:pt x="11" y="42"/>
                  </a:moveTo>
                  <a:cubicBezTo>
                    <a:pt x="12" y="42"/>
                    <a:pt x="13" y="42"/>
                    <a:pt x="13" y="42"/>
                  </a:cubicBezTo>
                  <a:cubicBezTo>
                    <a:pt x="13" y="50"/>
                    <a:pt x="14" y="51"/>
                    <a:pt x="23" y="48"/>
                  </a:cubicBezTo>
                  <a:cubicBezTo>
                    <a:pt x="25" y="48"/>
                    <a:pt x="27" y="47"/>
                    <a:pt x="28" y="46"/>
                  </a:cubicBezTo>
                  <a:cubicBezTo>
                    <a:pt x="37" y="36"/>
                    <a:pt x="46" y="40"/>
                    <a:pt x="56" y="44"/>
                  </a:cubicBezTo>
                  <a:cubicBezTo>
                    <a:pt x="60" y="45"/>
                    <a:pt x="64" y="46"/>
                    <a:pt x="67" y="49"/>
                  </a:cubicBezTo>
                  <a:cubicBezTo>
                    <a:pt x="67" y="50"/>
                    <a:pt x="66" y="50"/>
                    <a:pt x="65" y="50"/>
                  </a:cubicBezTo>
                  <a:cubicBezTo>
                    <a:pt x="50" y="44"/>
                    <a:pt x="36" y="50"/>
                    <a:pt x="23" y="57"/>
                  </a:cubicBezTo>
                  <a:cubicBezTo>
                    <a:pt x="20" y="58"/>
                    <a:pt x="19" y="60"/>
                    <a:pt x="18" y="62"/>
                  </a:cubicBezTo>
                  <a:cubicBezTo>
                    <a:pt x="18" y="66"/>
                    <a:pt x="21" y="66"/>
                    <a:pt x="22" y="67"/>
                  </a:cubicBezTo>
                  <a:cubicBezTo>
                    <a:pt x="32" y="72"/>
                    <a:pt x="41" y="75"/>
                    <a:pt x="52" y="74"/>
                  </a:cubicBezTo>
                  <a:cubicBezTo>
                    <a:pt x="55" y="74"/>
                    <a:pt x="57" y="73"/>
                    <a:pt x="57" y="70"/>
                  </a:cubicBezTo>
                  <a:cubicBezTo>
                    <a:pt x="57" y="66"/>
                    <a:pt x="54" y="67"/>
                    <a:pt x="52" y="67"/>
                  </a:cubicBezTo>
                  <a:cubicBezTo>
                    <a:pt x="48" y="67"/>
                    <a:pt x="43" y="67"/>
                    <a:pt x="39" y="65"/>
                  </a:cubicBezTo>
                  <a:cubicBezTo>
                    <a:pt x="49" y="60"/>
                    <a:pt x="60" y="62"/>
                    <a:pt x="70" y="58"/>
                  </a:cubicBezTo>
                  <a:cubicBezTo>
                    <a:pt x="71" y="66"/>
                    <a:pt x="70" y="72"/>
                    <a:pt x="67" y="78"/>
                  </a:cubicBezTo>
                  <a:cubicBezTo>
                    <a:pt x="63" y="83"/>
                    <a:pt x="63" y="86"/>
                    <a:pt x="70" y="87"/>
                  </a:cubicBezTo>
                  <a:cubicBezTo>
                    <a:pt x="69" y="90"/>
                    <a:pt x="68" y="94"/>
                    <a:pt x="64" y="95"/>
                  </a:cubicBezTo>
                  <a:cubicBezTo>
                    <a:pt x="58" y="98"/>
                    <a:pt x="60" y="104"/>
                    <a:pt x="61" y="108"/>
                  </a:cubicBezTo>
                  <a:cubicBezTo>
                    <a:pt x="62" y="113"/>
                    <a:pt x="64" y="118"/>
                    <a:pt x="71" y="118"/>
                  </a:cubicBezTo>
                  <a:cubicBezTo>
                    <a:pt x="83" y="118"/>
                    <a:pt x="95" y="120"/>
                    <a:pt x="106" y="118"/>
                  </a:cubicBezTo>
                  <a:cubicBezTo>
                    <a:pt x="110" y="118"/>
                    <a:pt x="113" y="117"/>
                    <a:pt x="117" y="116"/>
                  </a:cubicBezTo>
                  <a:cubicBezTo>
                    <a:pt x="122" y="113"/>
                    <a:pt x="124" y="109"/>
                    <a:pt x="124" y="103"/>
                  </a:cubicBezTo>
                  <a:cubicBezTo>
                    <a:pt x="123" y="97"/>
                    <a:pt x="120" y="94"/>
                    <a:pt x="113" y="93"/>
                  </a:cubicBezTo>
                  <a:cubicBezTo>
                    <a:pt x="112" y="96"/>
                    <a:pt x="113" y="99"/>
                    <a:pt x="115" y="100"/>
                  </a:cubicBezTo>
                  <a:cubicBezTo>
                    <a:pt x="119" y="104"/>
                    <a:pt x="117" y="107"/>
                    <a:pt x="115" y="109"/>
                  </a:cubicBezTo>
                  <a:cubicBezTo>
                    <a:pt x="114" y="111"/>
                    <a:pt x="111" y="114"/>
                    <a:pt x="110" y="109"/>
                  </a:cubicBezTo>
                  <a:cubicBezTo>
                    <a:pt x="108" y="105"/>
                    <a:pt x="106" y="105"/>
                    <a:pt x="102" y="105"/>
                  </a:cubicBezTo>
                  <a:cubicBezTo>
                    <a:pt x="99" y="106"/>
                    <a:pt x="95" y="106"/>
                    <a:pt x="92" y="107"/>
                  </a:cubicBezTo>
                  <a:cubicBezTo>
                    <a:pt x="81" y="108"/>
                    <a:pt x="81" y="108"/>
                    <a:pt x="81" y="96"/>
                  </a:cubicBezTo>
                  <a:cubicBezTo>
                    <a:pt x="80" y="84"/>
                    <a:pt x="82" y="72"/>
                    <a:pt x="83" y="60"/>
                  </a:cubicBezTo>
                  <a:cubicBezTo>
                    <a:pt x="85" y="44"/>
                    <a:pt x="82" y="37"/>
                    <a:pt x="66" y="30"/>
                  </a:cubicBezTo>
                  <a:cubicBezTo>
                    <a:pt x="55" y="26"/>
                    <a:pt x="43" y="22"/>
                    <a:pt x="30" y="25"/>
                  </a:cubicBezTo>
                  <a:cubicBezTo>
                    <a:pt x="26" y="25"/>
                    <a:pt x="23" y="27"/>
                    <a:pt x="20" y="30"/>
                  </a:cubicBezTo>
                  <a:cubicBezTo>
                    <a:pt x="19" y="31"/>
                    <a:pt x="18" y="31"/>
                    <a:pt x="17" y="30"/>
                  </a:cubicBezTo>
                  <a:cubicBezTo>
                    <a:pt x="16" y="29"/>
                    <a:pt x="17" y="28"/>
                    <a:pt x="18" y="27"/>
                  </a:cubicBezTo>
                  <a:cubicBezTo>
                    <a:pt x="21" y="24"/>
                    <a:pt x="25" y="22"/>
                    <a:pt x="28" y="20"/>
                  </a:cubicBezTo>
                  <a:cubicBezTo>
                    <a:pt x="34" y="17"/>
                    <a:pt x="40" y="16"/>
                    <a:pt x="42" y="9"/>
                  </a:cubicBezTo>
                  <a:cubicBezTo>
                    <a:pt x="43" y="6"/>
                    <a:pt x="48" y="6"/>
                    <a:pt x="51" y="5"/>
                  </a:cubicBezTo>
                  <a:cubicBezTo>
                    <a:pt x="61" y="2"/>
                    <a:pt x="72" y="1"/>
                    <a:pt x="82" y="1"/>
                  </a:cubicBezTo>
                  <a:cubicBezTo>
                    <a:pt x="101" y="0"/>
                    <a:pt x="120" y="1"/>
                    <a:pt x="138" y="6"/>
                  </a:cubicBezTo>
                  <a:cubicBezTo>
                    <a:pt x="153" y="10"/>
                    <a:pt x="162" y="20"/>
                    <a:pt x="170" y="33"/>
                  </a:cubicBezTo>
                  <a:cubicBezTo>
                    <a:pt x="170" y="33"/>
                    <a:pt x="170" y="34"/>
                    <a:pt x="170" y="35"/>
                  </a:cubicBezTo>
                  <a:cubicBezTo>
                    <a:pt x="169" y="53"/>
                    <a:pt x="178" y="69"/>
                    <a:pt x="179" y="87"/>
                  </a:cubicBezTo>
                  <a:cubicBezTo>
                    <a:pt x="180" y="105"/>
                    <a:pt x="179" y="122"/>
                    <a:pt x="174" y="139"/>
                  </a:cubicBezTo>
                  <a:cubicBezTo>
                    <a:pt x="173" y="146"/>
                    <a:pt x="172" y="153"/>
                    <a:pt x="173" y="160"/>
                  </a:cubicBezTo>
                  <a:cubicBezTo>
                    <a:pt x="173" y="170"/>
                    <a:pt x="170" y="178"/>
                    <a:pt x="164" y="185"/>
                  </a:cubicBezTo>
                  <a:cubicBezTo>
                    <a:pt x="160" y="190"/>
                    <a:pt x="155" y="195"/>
                    <a:pt x="151" y="200"/>
                  </a:cubicBezTo>
                  <a:cubicBezTo>
                    <a:pt x="148" y="202"/>
                    <a:pt x="146" y="204"/>
                    <a:pt x="144" y="199"/>
                  </a:cubicBezTo>
                  <a:cubicBezTo>
                    <a:pt x="143" y="195"/>
                    <a:pt x="141" y="196"/>
                    <a:pt x="139" y="198"/>
                  </a:cubicBezTo>
                  <a:cubicBezTo>
                    <a:pt x="138" y="199"/>
                    <a:pt x="138" y="200"/>
                    <a:pt x="137" y="202"/>
                  </a:cubicBezTo>
                  <a:cubicBezTo>
                    <a:pt x="130" y="211"/>
                    <a:pt x="123" y="218"/>
                    <a:pt x="110" y="218"/>
                  </a:cubicBezTo>
                  <a:cubicBezTo>
                    <a:pt x="103" y="217"/>
                    <a:pt x="96" y="219"/>
                    <a:pt x="89" y="219"/>
                  </a:cubicBezTo>
                  <a:cubicBezTo>
                    <a:pt x="82" y="219"/>
                    <a:pt x="75" y="217"/>
                    <a:pt x="69" y="211"/>
                  </a:cubicBezTo>
                  <a:cubicBezTo>
                    <a:pt x="66" y="206"/>
                    <a:pt x="61" y="204"/>
                    <a:pt x="56" y="206"/>
                  </a:cubicBezTo>
                  <a:cubicBezTo>
                    <a:pt x="52" y="208"/>
                    <a:pt x="49" y="207"/>
                    <a:pt x="46" y="205"/>
                  </a:cubicBezTo>
                  <a:cubicBezTo>
                    <a:pt x="28" y="194"/>
                    <a:pt x="17" y="179"/>
                    <a:pt x="14" y="158"/>
                  </a:cubicBezTo>
                  <a:cubicBezTo>
                    <a:pt x="13" y="155"/>
                    <a:pt x="12" y="152"/>
                    <a:pt x="16" y="150"/>
                  </a:cubicBezTo>
                  <a:cubicBezTo>
                    <a:pt x="17" y="149"/>
                    <a:pt x="17" y="147"/>
                    <a:pt x="16" y="146"/>
                  </a:cubicBezTo>
                  <a:cubicBezTo>
                    <a:pt x="16" y="145"/>
                    <a:pt x="16" y="145"/>
                    <a:pt x="15" y="144"/>
                  </a:cubicBezTo>
                  <a:cubicBezTo>
                    <a:pt x="0" y="128"/>
                    <a:pt x="1" y="109"/>
                    <a:pt x="4" y="90"/>
                  </a:cubicBezTo>
                  <a:cubicBezTo>
                    <a:pt x="5" y="77"/>
                    <a:pt x="8" y="65"/>
                    <a:pt x="8" y="52"/>
                  </a:cubicBezTo>
                  <a:cubicBezTo>
                    <a:pt x="8" y="49"/>
                    <a:pt x="10" y="45"/>
                    <a:pt x="11"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5" name="îṧļîḓé"/>
            <p:cNvSpPr/>
            <p:nvPr/>
          </p:nvSpPr>
          <p:spPr bwMode="auto">
            <a:xfrm>
              <a:off x="4022725" y="1939925"/>
              <a:ext cx="1036638" cy="1020763"/>
            </a:xfrm>
            <a:custGeom>
              <a:avLst/>
              <a:gdLst>
                <a:gd name="T0" fmla="*/ 127 w 225"/>
                <a:gd name="T1" fmla="*/ 28 h 222"/>
                <a:gd name="T2" fmla="*/ 125 w 225"/>
                <a:gd name="T3" fmla="*/ 46 h 222"/>
                <a:gd name="T4" fmla="*/ 136 w 225"/>
                <a:gd name="T5" fmla="*/ 52 h 222"/>
                <a:gd name="T6" fmla="*/ 131 w 225"/>
                <a:gd name="T7" fmla="*/ 81 h 222"/>
                <a:gd name="T8" fmla="*/ 119 w 225"/>
                <a:gd name="T9" fmla="*/ 94 h 222"/>
                <a:gd name="T10" fmla="*/ 116 w 225"/>
                <a:gd name="T11" fmla="*/ 79 h 222"/>
                <a:gd name="T12" fmla="*/ 102 w 225"/>
                <a:gd name="T13" fmla="*/ 34 h 222"/>
                <a:gd name="T14" fmla="*/ 95 w 225"/>
                <a:gd name="T15" fmla="*/ 43 h 222"/>
                <a:gd name="T16" fmla="*/ 109 w 225"/>
                <a:gd name="T17" fmla="*/ 85 h 222"/>
                <a:gd name="T18" fmla="*/ 100 w 225"/>
                <a:gd name="T19" fmla="*/ 98 h 222"/>
                <a:gd name="T20" fmla="*/ 83 w 225"/>
                <a:gd name="T21" fmla="*/ 95 h 222"/>
                <a:gd name="T22" fmla="*/ 90 w 225"/>
                <a:gd name="T23" fmla="*/ 79 h 222"/>
                <a:gd name="T24" fmla="*/ 93 w 225"/>
                <a:gd name="T25" fmla="*/ 58 h 222"/>
                <a:gd name="T26" fmla="*/ 68 w 225"/>
                <a:gd name="T27" fmla="*/ 47 h 222"/>
                <a:gd name="T28" fmla="*/ 64 w 225"/>
                <a:gd name="T29" fmla="*/ 49 h 222"/>
                <a:gd name="T30" fmla="*/ 82 w 225"/>
                <a:gd name="T31" fmla="*/ 74 h 222"/>
                <a:gd name="T32" fmla="*/ 57 w 225"/>
                <a:gd name="T33" fmla="*/ 69 h 222"/>
                <a:gd name="T34" fmla="*/ 77 w 225"/>
                <a:gd name="T35" fmla="*/ 90 h 222"/>
                <a:gd name="T36" fmla="*/ 96 w 225"/>
                <a:gd name="T37" fmla="*/ 111 h 222"/>
                <a:gd name="T38" fmla="*/ 100 w 225"/>
                <a:gd name="T39" fmla="*/ 119 h 222"/>
                <a:gd name="T40" fmla="*/ 118 w 225"/>
                <a:gd name="T41" fmla="*/ 102 h 222"/>
                <a:gd name="T42" fmla="*/ 135 w 225"/>
                <a:gd name="T43" fmla="*/ 90 h 222"/>
                <a:gd name="T44" fmla="*/ 153 w 225"/>
                <a:gd name="T45" fmla="*/ 88 h 222"/>
                <a:gd name="T46" fmla="*/ 190 w 225"/>
                <a:gd name="T47" fmla="*/ 66 h 222"/>
                <a:gd name="T48" fmla="*/ 197 w 225"/>
                <a:gd name="T49" fmla="*/ 50 h 222"/>
                <a:gd name="T50" fmla="*/ 212 w 225"/>
                <a:gd name="T51" fmla="*/ 29 h 222"/>
                <a:gd name="T52" fmla="*/ 221 w 225"/>
                <a:gd name="T53" fmla="*/ 36 h 222"/>
                <a:gd name="T54" fmla="*/ 200 w 225"/>
                <a:gd name="T55" fmla="*/ 94 h 222"/>
                <a:gd name="T56" fmla="*/ 134 w 225"/>
                <a:gd name="T57" fmla="*/ 140 h 222"/>
                <a:gd name="T58" fmla="*/ 96 w 225"/>
                <a:gd name="T59" fmla="*/ 178 h 222"/>
                <a:gd name="T60" fmla="*/ 57 w 225"/>
                <a:gd name="T61" fmla="*/ 221 h 222"/>
                <a:gd name="T62" fmla="*/ 1 w 225"/>
                <a:gd name="T63" fmla="*/ 202 h 222"/>
                <a:gd name="T64" fmla="*/ 24 w 225"/>
                <a:gd name="T65" fmla="*/ 155 h 222"/>
                <a:gd name="T66" fmla="*/ 29 w 225"/>
                <a:gd name="T67" fmla="*/ 152 h 222"/>
                <a:gd name="T68" fmla="*/ 55 w 225"/>
                <a:gd name="T69" fmla="*/ 45 h 222"/>
                <a:gd name="T70" fmla="*/ 86 w 225"/>
                <a:gd name="T71" fmla="*/ 21 h 222"/>
                <a:gd name="T72" fmla="*/ 121 w 225"/>
                <a:gd name="T73" fmla="*/ 5 h 222"/>
                <a:gd name="T74" fmla="*/ 158 w 225"/>
                <a:gd name="T75" fmla="*/ 31 h 222"/>
                <a:gd name="T76" fmla="*/ 167 w 225"/>
                <a:gd name="T77" fmla="*/ 51 h 222"/>
                <a:gd name="T78" fmla="*/ 161 w 225"/>
                <a:gd name="T79" fmla="*/ 76 h 222"/>
                <a:gd name="T80" fmla="*/ 142 w 225"/>
                <a:gd name="T81" fmla="*/ 84 h 222"/>
                <a:gd name="T82" fmla="*/ 145 w 225"/>
                <a:gd name="T83" fmla="*/ 41 h 222"/>
                <a:gd name="T84" fmla="*/ 121 w 225"/>
                <a:gd name="T85"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222">
                  <a:moveTo>
                    <a:pt x="114" y="17"/>
                  </a:moveTo>
                  <a:cubicBezTo>
                    <a:pt x="118" y="22"/>
                    <a:pt x="122" y="25"/>
                    <a:pt x="127" y="28"/>
                  </a:cubicBezTo>
                  <a:cubicBezTo>
                    <a:pt x="133" y="32"/>
                    <a:pt x="134" y="36"/>
                    <a:pt x="128" y="41"/>
                  </a:cubicBezTo>
                  <a:cubicBezTo>
                    <a:pt x="127" y="43"/>
                    <a:pt x="125" y="43"/>
                    <a:pt x="125" y="46"/>
                  </a:cubicBezTo>
                  <a:cubicBezTo>
                    <a:pt x="126" y="48"/>
                    <a:pt x="126" y="51"/>
                    <a:pt x="130" y="49"/>
                  </a:cubicBezTo>
                  <a:cubicBezTo>
                    <a:pt x="135" y="45"/>
                    <a:pt x="136" y="48"/>
                    <a:pt x="136" y="52"/>
                  </a:cubicBezTo>
                  <a:cubicBezTo>
                    <a:pt x="135" y="61"/>
                    <a:pt x="135" y="69"/>
                    <a:pt x="134" y="78"/>
                  </a:cubicBezTo>
                  <a:cubicBezTo>
                    <a:pt x="134" y="80"/>
                    <a:pt x="133" y="80"/>
                    <a:pt x="131" y="81"/>
                  </a:cubicBezTo>
                  <a:cubicBezTo>
                    <a:pt x="127" y="83"/>
                    <a:pt x="121" y="84"/>
                    <a:pt x="123" y="92"/>
                  </a:cubicBezTo>
                  <a:cubicBezTo>
                    <a:pt x="123" y="93"/>
                    <a:pt x="121" y="94"/>
                    <a:pt x="119" y="94"/>
                  </a:cubicBezTo>
                  <a:cubicBezTo>
                    <a:pt x="117" y="94"/>
                    <a:pt x="115" y="92"/>
                    <a:pt x="115" y="90"/>
                  </a:cubicBezTo>
                  <a:cubicBezTo>
                    <a:pt x="115" y="86"/>
                    <a:pt x="115" y="83"/>
                    <a:pt x="116" y="79"/>
                  </a:cubicBezTo>
                  <a:cubicBezTo>
                    <a:pt x="119" y="62"/>
                    <a:pt x="112" y="49"/>
                    <a:pt x="103" y="36"/>
                  </a:cubicBezTo>
                  <a:cubicBezTo>
                    <a:pt x="103" y="35"/>
                    <a:pt x="102" y="34"/>
                    <a:pt x="102" y="34"/>
                  </a:cubicBezTo>
                  <a:cubicBezTo>
                    <a:pt x="95" y="35"/>
                    <a:pt x="90" y="32"/>
                    <a:pt x="83" y="30"/>
                  </a:cubicBezTo>
                  <a:cubicBezTo>
                    <a:pt x="86" y="37"/>
                    <a:pt x="91" y="40"/>
                    <a:pt x="95" y="43"/>
                  </a:cubicBezTo>
                  <a:cubicBezTo>
                    <a:pt x="107" y="50"/>
                    <a:pt x="112" y="61"/>
                    <a:pt x="110" y="75"/>
                  </a:cubicBezTo>
                  <a:cubicBezTo>
                    <a:pt x="109" y="78"/>
                    <a:pt x="110" y="83"/>
                    <a:pt x="109" y="85"/>
                  </a:cubicBezTo>
                  <a:cubicBezTo>
                    <a:pt x="105" y="88"/>
                    <a:pt x="104" y="89"/>
                    <a:pt x="106" y="93"/>
                  </a:cubicBezTo>
                  <a:cubicBezTo>
                    <a:pt x="107" y="96"/>
                    <a:pt x="103" y="98"/>
                    <a:pt x="100" y="98"/>
                  </a:cubicBezTo>
                  <a:cubicBezTo>
                    <a:pt x="96" y="98"/>
                    <a:pt x="92" y="98"/>
                    <a:pt x="88" y="97"/>
                  </a:cubicBezTo>
                  <a:cubicBezTo>
                    <a:pt x="86" y="97"/>
                    <a:pt x="83" y="98"/>
                    <a:pt x="83" y="95"/>
                  </a:cubicBezTo>
                  <a:cubicBezTo>
                    <a:pt x="83" y="93"/>
                    <a:pt x="84" y="91"/>
                    <a:pt x="86" y="91"/>
                  </a:cubicBezTo>
                  <a:cubicBezTo>
                    <a:pt x="93" y="89"/>
                    <a:pt x="92" y="84"/>
                    <a:pt x="90" y="79"/>
                  </a:cubicBezTo>
                  <a:cubicBezTo>
                    <a:pt x="88" y="73"/>
                    <a:pt x="87" y="67"/>
                    <a:pt x="93" y="62"/>
                  </a:cubicBezTo>
                  <a:cubicBezTo>
                    <a:pt x="95" y="60"/>
                    <a:pt x="94" y="59"/>
                    <a:pt x="93" y="58"/>
                  </a:cubicBezTo>
                  <a:cubicBezTo>
                    <a:pt x="90" y="56"/>
                    <a:pt x="87" y="55"/>
                    <a:pt x="84" y="54"/>
                  </a:cubicBezTo>
                  <a:cubicBezTo>
                    <a:pt x="78" y="53"/>
                    <a:pt x="72" y="54"/>
                    <a:pt x="68" y="47"/>
                  </a:cubicBezTo>
                  <a:cubicBezTo>
                    <a:pt x="67" y="45"/>
                    <a:pt x="66" y="45"/>
                    <a:pt x="64" y="46"/>
                  </a:cubicBezTo>
                  <a:cubicBezTo>
                    <a:pt x="62" y="46"/>
                    <a:pt x="64" y="48"/>
                    <a:pt x="64" y="49"/>
                  </a:cubicBezTo>
                  <a:cubicBezTo>
                    <a:pt x="65" y="56"/>
                    <a:pt x="70" y="60"/>
                    <a:pt x="77" y="62"/>
                  </a:cubicBezTo>
                  <a:cubicBezTo>
                    <a:pt x="83" y="64"/>
                    <a:pt x="82" y="70"/>
                    <a:pt x="82" y="74"/>
                  </a:cubicBezTo>
                  <a:cubicBezTo>
                    <a:pt x="83" y="77"/>
                    <a:pt x="79" y="76"/>
                    <a:pt x="76" y="76"/>
                  </a:cubicBezTo>
                  <a:cubicBezTo>
                    <a:pt x="70" y="75"/>
                    <a:pt x="65" y="72"/>
                    <a:pt x="57" y="69"/>
                  </a:cubicBezTo>
                  <a:cubicBezTo>
                    <a:pt x="61" y="78"/>
                    <a:pt x="66" y="80"/>
                    <a:pt x="72" y="82"/>
                  </a:cubicBezTo>
                  <a:cubicBezTo>
                    <a:pt x="77" y="84"/>
                    <a:pt x="77" y="86"/>
                    <a:pt x="77" y="90"/>
                  </a:cubicBezTo>
                  <a:cubicBezTo>
                    <a:pt x="77" y="102"/>
                    <a:pt x="79" y="104"/>
                    <a:pt x="92" y="106"/>
                  </a:cubicBezTo>
                  <a:cubicBezTo>
                    <a:pt x="95" y="106"/>
                    <a:pt x="96" y="107"/>
                    <a:pt x="96" y="111"/>
                  </a:cubicBezTo>
                  <a:cubicBezTo>
                    <a:pt x="95" y="117"/>
                    <a:pt x="92" y="122"/>
                    <a:pt x="88" y="127"/>
                  </a:cubicBezTo>
                  <a:cubicBezTo>
                    <a:pt x="95" y="127"/>
                    <a:pt x="98" y="124"/>
                    <a:pt x="100" y="119"/>
                  </a:cubicBezTo>
                  <a:cubicBezTo>
                    <a:pt x="102" y="116"/>
                    <a:pt x="102" y="113"/>
                    <a:pt x="103" y="110"/>
                  </a:cubicBezTo>
                  <a:cubicBezTo>
                    <a:pt x="106" y="101"/>
                    <a:pt x="108" y="99"/>
                    <a:pt x="118" y="102"/>
                  </a:cubicBezTo>
                  <a:cubicBezTo>
                    <a:pt x="121" y="102"/>
                    <a:pt x="123" y="102"/>
                    <a:pt x="125" y="100"/>
                  </a:cubicBezTo>
                  <a:cubicBezTo>
                    <a:pt x="128" y="96"/>
                    <a:pt x="131" y="94"/>
                    <a:pt x="135" y="90"/>
                  </a:cubicBezTo>
                  <a:cubicBezTo>
                    <a:pt x="136" y="88"/>
                    <a:pt x="138" y="87"/>
                    <a:pt x="140" y="89"/>
                  </a:cubicBezTo>
                  <a:cubicBezTo>
                    <a:pt x="144" y="92"/>
                    <a:pt x="149" y="91"/>
                    <a:pt x="153" y="88"/>
                  </a:cubicBezTo>
                  <a:cubicBezTo>
                    <a:pt x="156" y="86"/>
                    <a:pt x="159" y="84"/>
                    <a:pt x="162" y="81"/>
                  </a:cubicBezTo>
                  <a:cubicBezTo>
                    <a:pt x="170" y="73"/>
                    <a:pt x="180" y="69"/>
                    <a:pt x="190" y="66"/>
                  </a:cubicBezTo>
                  <a:cubicBezTo>
                    <a:pt x="196" y="65"/>
                    <a:pt x="201" y="63"/>
                    <a:pt x="204" y="57"/>
                  </a:cubicBezTo>
                  <a:cubicBezTo>
                    <a:pt x="202" y="54"/>
                    <a:pt x="197" y="56"/>
                    <a:pt x="197" y="50"/>
                  </a:cubicBezTo>
                  <a:cubicBezTo>
                    <a:pt x="197" y="43"/>
                    <a:pt x="198" y="37"/>
                    <a:pt x="204" y="33"/>
                  </a:cubicBezTo>
                  <a:cubicBezTo>
                    <a:pt x="207" y="31"/>
                    <a:pt x="210" y="31"/>
                    <a:pt x="212" y="29"/>
                  </a:cubicBezTo>
                  <a:cubicBezTo>
                    <a:pt x="215" y="28"/>
                    <a:pt x="219" y="28"/>
                    <a:pt x="221" y="29"/>
                  </a:cubicBezTo>
                  <a:cubicBezTo>
                    <a:pt x="225" y="31"/>
                    <a:pt x="222" y="34"/>
                    <a:pt x="221" y="36"/>
                  </a:cubicBezTo>
                  <a:cubicBezTo>
                    <a:pt x="217" y="52"/>
                    <a:pt x="214" y="69"/>
                    <a:pt x="209" y="85"/>
                  </a:cubicBezTo>
                  <a:cubicBezTo>
                    <a:pt x="207" y="89"/>
                    <a:pt x="205" y="93"/>
                    <a:pt x="200" y="94"/>
                  </a:cubicBezTo>
                  <a:cubicBezTo>
                    <a:pt x="193" y="96"/>
                    <a:pt x="188" y="101"/>
                    <a:pt x="184" y="107"/>
                  </a:cubicBezTo>
                  <a:cubicBezTo>
                    <a:pt x="172" y="126"/>
                    <a:pt x="154" y="134"/>
                    <a:pt x="134" y="140"/>
                  </a:cubicBezTo>
                  <a:cubicBezTo>
                    <a:pt x="124" y="143"/>
                    <a:pt x="113" y="144"/>
                    <a:pt x="105" y="151"/>
                  </a:cubicBezTo>
                  <a:cubicBezTo>
                    <a:pt x="98" y="157"/>
                    <a:pt x="99" y="169"/>
                    <a:pt x="96" y="178"/>
                  </a:cubicBezTo>
                  <a:cubicBezTo>
                    <a:pt x="94" y="184"/>
                    <a:pt x="92" y="191"/>
                    <a:pt x="90" y="197"/>
                  </a:cubicBezTo>
                  <a:cubicBezTo>
                    <a:pt x="85" y="213"/>
                    <a:pt x="72" y="220"/>
                    <a:pt x="57" y="221"/>
                  </a:cubicBezTo>
                  <a:cubicBezTo>
                    <a:pt x="38" y="222"/>
                    <a:pt x="20" y="215"/>
                    <a:pt x="3" y="207"/>
                  </a:cubicBezTo>
                  <a:cubicBezTo>
                    <a:pt x="1" y="206"/>
                    <a:pt x="0" y="205"/>
                    <a:pt x="1" y="202"/>
                  </a:cubicBezTo>
                  <a:cubicBezTo>
                    <a:pt x="4" y="187"/>
                    <a:pt x="9" y="172"/>
                    <a:pt x="15" y="157"/>
                  </a:cubicBezTo>
                  <a:cubicBezTo>
                    <a:pt x="17" y="152"/>
                    <a:pt x="20" y="153"/>
                    <a:pt x="24" y="155"/>
                  </a:cubicBezTo>
                  <a:cubicBezTo>
                    <a:pt x="25" y="157"/>
                    <a:pt x="27" y="157"/>
                    <a:pt x="28" y="156"/>
                  </a:cubicBezTo>
                  <a:cubicBezTo>
                    <a:pt x="30" y="156"/>
                    <a:pt x="29" y="154"/>
                    <a:pt x="29" y="152"/>
                  </a:cubicBezTo>
                  <a:cubicBezTo>
                    <a:pt x="25" y="134"/>
                    <a:pt x="28" y="117"/>
                    <a:pt x="35" y="100"/>
                  </a:cubicBezTo>
                  <a:cubicBezTo>
                    <a:pt x="42" y="82"/>
                    <a:pt x="50" y="64"/>
                    <a:pt x="55" y="45"/>
                  </a:cubicBezTo>
                  <a:cubicBezTo>
                    <a:pt x="58" y="35"/>
                    <a:pt x="63" y="28"/>
                    <a:pt x="75" y="28"/>
                  </a:cubicBezTo>
                  <a:cubicBezTo>
                    <a:pt x="80" y="28"/>
                    <a:pt x="83" y="25"/>
                    <a:pt x="86" y="21"/>
                  </a:cubicBezTo>
                  <a:cubicBezTo>
                    <a:pt x="93" y="13"/>
                    <a:pt x="101" y="7"/>
                    <a:pt x="113" y="8"/>
                  </a:cubicBezTo>
                  <a:cubicBezTo>
                    <a:pt x="116" y="8"/>
                    <a:pt x="118" y="7"/>
                    <a:pt x="121" y="5"/>
                  </a:cubicBezTo>
                  <a:cubicBezTo>
                    <a:pt x="133" y="0"/>
                    <a:pt x="152" y="6"/>
                    <a:pt x="159" y="18"/>
                  </a:cubicBezTo>
                  <a:cubicBezTo>
                    <a:pt x="162" y="22"/>
                    <a:pt x="162" y="26"/>
                    <a:pt x="158" y="31"/>
                  </a:cubicBezTo>
                  <a:cubicBezTo>
                    <a:pt x="154" y="36"/>
                    <a:pt x="154" y="40"/>
                    <a:pt x="161" y="41"/>
                  </a:cubicBezTo>
                  <a:cubicBezTo>
                    <a:pt x="169" y="42"/>
                    <a:pt x="168" y="46"/>
                    <a:pt x="167" y="51"/>
                  </a:cubicBezTo>
                  <a:cubicBezTo>
                    <a:pt x="165" y="58"/>
                    <a:pt x="163" y="65"/>
                    <a:pt x="163" y="71"/>
                  </a:cubicBezTo>
                  <a:cubicBezTo>
                    <a:pt x="163" y="74"/>
                    <a:pt x="163" y="75"/>
                    <a:pt x="161" y="76"/>
                  </a:cubicBezTo>
                  <a:cubicBezTo>
                    <a:pt x="156" y="78"/>
                    <a:pt x="151" y="81"/>
                    <a:pt x="147" y="84"/>
                  </a:cubicBezTo>
                  <a:cubicBezTo>
                    <a:pt x="145" y="84"/>
                    <a:pt x="144" y="85"/>
                    <a:pt x="142" y="84"/>
                  </a:cubicBezTo>
                  <a:cubicBezTo>
                    <a:pt x="140" y="83"/>
                    <a:pt x="141" y="82"/>
                    <a:pt x="141" y="80"/>
                  </a:cubicBezTo>
                  <a:cubicBezTo>
                    <a:pt x="142" y="67"/>
                    <a:pt x="144" y="54"/>
                    <a:pt x="145" y="41"/>
                  </a:cubicBezTo>
                  <a:cubicBezTo>
                    <a:pt x="146" y="38"/>
                    <a:pt x="146" y="36"/>
                    <a:pt x="143" y="34"/>
                  </a:cubicBezTo>
                  <a:cubicBezTo>
                    <a:pt x="136" y="28"/>
                    <a:pt x="128" y="24"/>
                    <a:pt x="121" y="17"/>
                  </a:cubicBezTo>
                  <a:cubicBezTo>
                    <a:pt x="119" y="16"/>
                    <a:pt x="117" y="16"/>
                    <a:pt x="114"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6" name="ïšḻîďê"/>
            <p:cNvSpPr/>
            <p:nvPr/>
          </p:nvSpPr>
          <p:spPr bwMode="auto">
            <a:xfrm>
              <a:off x="5265738" y="2681288"/>
              <a:ext cx="585788" cy="1406525"/>
            </a:xfrm>
            <a:custGeom>
              <a:avLst/>
              <a:gdLst>
                <a:gd name="T0" fmla="*/ 63 w 127"/>
                <a:gd name="T1" fmla="*/ 301 h 306"/>
                <a:gd name="T2" fmla="*/ 58 w 127"/>
                <a:gd name="T3" fmla="*/ 299 h 306"/>
                <a:gd name="T4" fmla="*/ 61 w 127"/>
                <a:gd name="T5" fmla="*/ 289 h 306"/>
                <a:gd name="T6" fmla="*/ 53 w 127"/>
                <a:gd name="T7" fmla="*/ 288 h 306"/>
                <a:gd name="T8" fmla="*/ 44 w 127"/>
                <a:gd name="T9" fmla="*/ 285 h 306"/>
                <a:gd name="T10" fmla="*/ 28 w 127"/>
                <a:gd name="T11" fmla="*/ 295 h 306"/>
                <a:gd name="T12" fmla="*/ 9 w 127"/>
                <a:gd name="T13" fmla="*/ 304 h 306"/>
                <a:gd name="T14" fmla="*/ 3 w 127"/>
                <a:gd name="T15" fmla="*/ 299 h 306"/>
                <a:gd name="T16" fmla="*/ 39 w 127"/>
                <a:gd name="T17" fmla="*/ 242 h 306"/>
                <a:gd name="T18" fmla="*/ 61 w 127"/>
                <a:gd name="T19" fmla="*/ 182 h 306"/>
                <a:gd name="T20" fmla="*/ 49 w 127"/>
                <a:gd name="T21" fmla="*/ 198 h 306"/>
                <a:gd name="T22" fmla="*/ 16 w 127"/>
                <a:gd name="T23" fmla="*/ 267 h 306"/>
                <a:gd name="T24" fmla="*/ 2 w 127"/>
                <a:gd name="T25" fmla="*/ 257 h 306"/>
                <a:gd name="T26" fmla="*/ 22 w 127"/>
                <a:gd name="T27" fmla="*/ 248 h 306"/>
                <a:gd name="T28" fmla="*/ 14 w 127"/>
                <a:gd name="T29" fmla="*/ 238 h 306"/>
                <a:gd name="T30" fmla="*/ 33 w 127"/>
                <a:gd name="T31" fmla="*/ 209 h 306"/>
                <a:gd name="T32" fmla="*/ 51 w 127"/>
                <a:gd name="T33" fmla="*/ 172 h 306"/>
                <a:gd name="T34" fmla="*/ 58 w 127"/>
                <a:gd name="T35" fmla="*/ 150 h 306"/>
                <a:gd name="T36" fmla="*/ 52 w 127"/>
                <a:gd name="T37" fmla="*/ 149 h 306"/>
                <a:gd name="T38" fmla="*/ 42 w 127"/>
                <a:gd name="T39" fmla="*/ 160 h 306"/>
                <a:gd name="T40" fmla="*/ 46 w 127"/>
                <a:gd name="T41" fmla="*/ 73 h 306"/>
                <a:gd name="T42" fmla="*/ 61 w 127"/>
                <a:gd name="T43" fmla="*/ 53 h 306"/>
                <a:gd name="T44" fmla="*/ 64 w 127"/>
                <a:gd name="T45" fmla="*/ 89 h 306"/>
                <a:gd name="T46" fmla="*/ 84 w 127"/>
                <a:gd name="T47" fmla="*/ 34 h 306"/>
                <a:gd name="T48" fmla="*/ 126 w 127"/>
                <a:gd name="T49" fmla="*/ 1 h 306"/>
                <a:gd name="T50" fmla="*/ 113 w 127"/>
                <a:gd name="T51" fmla="*/ 17 h 306"/>
                <a:gd name="T52" fmla="*/ 89 w 127"/>
                <a:gd name="T53" fmla="*/ 67 h 306"/>
                <a:gd name="T54" fmla="*/ 92 w 127"/>
                <a:gd name="T55" fmla="*/ 77 h 306"/>
                <a:gd name="T56" fmla="*/ 86 w 127"/>
                <a:gd name="T57" fmla="*/ 211 h 306"/>
                <a:gd name="T58" fmla="*/ 70 w 127"/>
                <a:gd name="T59" fmla="*/ 234 h 306"/>
                <a:gd name="T60" fmla="*/ 66 w 127"/>
                <a:gd name="T61" fmla="*/ 244 h 306"/>
                <a:gd name="T62" fmla="*/ 69 w 127"/>
                <a:gd name="T63" fmla="*/ 254 h 306"/>
                <a:gd name="T64" fmla="*/ 74 w 127"/>
                <a:gd name="T65" fmla="*/ 26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06">
                  <a:moveTo>
                    <a:pt x="76" y="260"/>
                  </a:moveTo>
                  <a:cubicBezTo>
                    <a:pt x="74" y="274"/>
                    <a:pt x="69" y="288"/>
                    <a:pt x="63" y="301"/>
                  </a:cubicBezTo>
                  <a:cubicBezTo>
                    <a:pt x="63" y="302"/>
                    <a:pt x="62" y="304"/>
                    <a:pt x="59" y="303"/>
                  </a:cubicBezTo>
                  <a:cubicBezTo>
                    <a:pt x="57" y="302"/>
                    <a:pt x="58" y="300"/>
                    <a:pt x="58" y="299"/>
                  </a:cubicBezTo>
                  <a:cubicBezTo>
                    <a:pt x="58" y="298"/>
                    <a:pt x="59" y="296"/>
                    <a:pt x="60" y="295"/>
                  </a:cubicBezTo>
                  <a:cubicBezTo>
                    <a:pt x="60" y="293"/>
                    <a:pt x="62" y="291"/>
                    <a:pt x="61" y="289"/>
                  </a:cubicBezTo>
                  <a:cubicBezTo>
                    <a:pt x="59" y="287"/>
                    <a:pt x="57" y="290"/>
                    <a:pt x="56" y="291"/>
                  </a:cubicBezTo>
                  <a:cubicBezTo>
                    <a:pt x="54" y="291"/>
                    <a:pt x="52" y="292"/>
                    <a:pt x="53" y="288"/>
                  </a:cubicBezTo>
                  <a:cubicBezTo>
                    <a:pt x="54" y="286"/>
                    <a:pt x="51" y="285"/>
                    <a:pt x="49" y="283"/>
                  </a:cubicBezTo>
                  <a:cubicBezTo>
                    <a:pt x="47" y="282"/>
                    <a:pt x="46" y="284"/>
                    <a:pt x="44" y="285"/>
                  </a:cubicBezTo>
                  <a:cubicBezTo>
                    <a:pt x="42" y="287"/>
                    <a:pt x="40" y="289"/>
                    <a:pt x="38" y="291"/>
                  </a:cubicBezTo>
                  <a:cubicBezTo>
                    <a:pt x="36" y="295"/>
                    <a:pt x="32" y="296"/>
                    <a:pt x="28" y="295"/>
                  </a:cubicBezTo>
                  <a:cubicBezTo>
                    <a:pt x="22" y="293"/>
                    <a:pt x="17" y="295"/>
                    <a:pt x="13" y="300"/>
                  </a:cubicBezTo>
                  <a:cubicBezTo>
                    <a:pt x="12" y="302"/>
                    <a:pt x="11" y="303"/>
                    <a:pt x="9" y="304"/>
                  </a:cubicBezTo>
                  <a:cubicBezTo>
                    <a:pt x="7" y="305"/>
                    <a:pt x="5" y="306"/>
                    <a:pt x="2" y="305"/>
                  </a:cubicBezTo>
                  <a:cubicBezTo>
                    <a:pt x="0" y="303"/>
                    <a:pt x="2" y="301"/>
                    <a:pt x="3" y="299"/>
                  </a:cubicBezTo>
                  <a:cubicBezTo>
                    <a:pt x="4" y="296"/>
                    <a:pt x="6" y="292"/>
                    <a:pt x="9" y="290"/>
                  </a:cubicBezTo>
                  <a:cubicBezTo>
                    <a:pt x="24" y="277"/>
                    <a:pt x="32" y="260"/>
                    <a:pt x="39" y="242"/>
                  </a:cubicBezTo>
                  <a:cubicBezTo>
                    <a:pt x="47" y="226"/>
                    <a:pt x="55" y="209"/>
                    <a:pt x="58" y="191"/>
                  </a:cubicBezTo>
                  <a:cubicBezTo>
                    <a:pt x="58" y="188"/>
                    <a:pt x="59" y="184"/>
                    <a:pt x="61" y="182"/>
                  </a:cubicBezTo>
                  <a:cubicBezTo>
                    <a:pt x="64" y="177"/>
                    <a:pt x="63" y="172"/>
                    <a:pt x="60" y="168"/>
                  </a:cubicBezTo>
                  <a:cubicBezTo>
                    <a:pt x="51" y="176"/>
                    <a:pt x="50" y="187"/>
                    <a:pt x="49" y="198"/>
                  </a:cubicBezTo>
                  <a:cubicBezTo>
                    <a:pt x="46" y="216"/>
                    <a:pt x="38" y="231"/>
                    <a:pt x="29" y="246"/>
                  </a:cubicBezTo>
                  <a:cubicBezTo>
                    <a:pt x="25" y="253"/>
                    <a:pt x="20" y="260"/>
                    <a:pt x="16" y="267"/>
                  </a:cubicBezTo>
                  <a:cubicBezTo>
                    <a:pt x="13" y="273"/>
                    <a:pt x="10" y="273"/>
                    <a:pt x="8" y="267"/>
                  </a:cubicBezTo>
                  <a:cubicBezTo>
                    <a:pt x="6" y="263"/>
                    <a:pt x="1" y="261"/>
                    <a:pt x="2" y="257"/>
                  </a:cubicBezTo>
                  <a:cubicBezTo>
                    <a:pt x="2" y="249"/>
                    <a:pt x="8" y="246"/>
                    <a:pt x="16" y="249"/>
                  </a:cubicBezTo>
                  <a:cubicBezTo>
                    <a:pt x="18" y="249"/>
                    <a:pt x="21" y="252"/>
                    <a:pt x="22" y="248"/>
                  </a:cubicBezTo>
                  <a:cubicBezTo>
                    <a:pt x="24" y="244"/>
                    <a:pt x="20" y="245"/>
                    <a:pt x="18" y="245"/>
                  </a:cubicBezTo>
                  <a:cubicBezTo>
                    <a:pt x="11" y="245"/>
                    <a:pt x="13" y="242"/>
                    <a:pt x="14" y="238"/>
                  </a:cubicBezTo>
                  <a:cubicBezTo>
                    <a:pt x="17" y="232"/>
                    <a:pt x="22" y="228"/>
                    <a:pt x="27" y="223"/>
                  </a:cubicBezTo>
                  <a:cubicBezTo>
                    <a:pt x="30" y="219"/>
                    <a:pt x="33" y="214"/>
                    <a:pt x="33" y="209"/>
                  </a:cubicBezTo>
                  <a:cubicBezTo>
                    <a:pt x="33" y="203"/>
                    <a:pt x="37" y="200"/>
                    <a:pt x="40" y="196"/>
                  </a:cubicBezTo>
                  <a:cubicBezTo>
                    <a:pt x="46" y="189"/>
                    <a:pt x="50" y="181"/>
                    <a:pt x="51" y="172"/>
                  </a:cubicBezTo>
                  <a:cubicBezTo>
                    <a:pt x="53" y="166"/>
                    <a:pt x="54" y="160"/>
                    <a:pt x="57" y="155"/>
                  </a:cubicBezTo>
                  <a:cubicBezTo>
                    <a:pt x="58" y="153"/>
                    <a:pt x="58" y="152"/>
                    <a:pt x="58" y="150"/>
                  </a:cubicBezTo>
                  <a:cubicBezTo>
                    <a:pt x="58" y="149"/>
                    <a:pt x="59" y="146"/>
                    <a:pt x="56" y="146"/>
                  </a:cubicBezTo>
                  <a:cubicBezTo>
                    <a:pt x="54" y="145"/>
                    <a:pt x="53" y="147"/>
                    <a:pt x="52" y="149"/>
                  </a:cubicBezTo>
                  <a:cubicBezTo>
                    <a:pt x="49" y="154"/>
                    <a:pt x="47" y="159"/>
                    <a:pt x="44" y="164"/>
                  </a:cubicBezTo>
                  <a:cubicBezTo>
                    <a:pt x="41" y="163"/>
                    <a:pt x="42" y="161"/>
                    <a:pt x="42" y="160"/>
                  </a:cubicBezTo>
                  <a:cubicBezTo>
                    <a:pt x="43" y="136"/>
                    <a:pt x="41" y="112"/>
                    <a:pt x="44" y="88"/>
                  </a:cubicBezTo>
                  <a:cubicBezTo>
                    <a:pt x="44" y="83"/>
                    <a:pt x="45" y="78"/>
                    <a:pt x="46" y="73"/>
                  </a:cubicBezTo>
                  <a:cubicBezTo>
                    <a:pt x="47" y="69"/>
                    <a:pt x="49" y="65"/>
                    <a:pt x="54" y="64"/>
                  </a:cubicBezTo>
                  <a:cubicBezTo>
                    <a:pt x="60" y="63"/>
                    <a:pt x="60" y="58"/>
                    <a:pt x="61" y="53"/>
                  </a:cubicBezTo>
                  <a:cubicBezTo>
                    <a:pt x="61" y="48"/>
                    <a:pt x="62" y="43"/>
                    <a:pt x="68" y="38"/>
                  </a:cubicBezTo>
                  <a:cubicBezTo>
                    <a:pt x="68" y="56"/>
                    <a:pt x="56" y="72"/>
                    <a:pt x="64" y="89"/>
                  </a:cubicBezTo>
                  <a:cubicBezTo>
                    <a:pt x="66" y="88"/>
                    <a:pt x="66" y="85"/>
                    <a:pt x="67" y="82"/>
                  </a:cubicBezTo>
                  <a:cubicBezTo>
                    <a:pt x="72" y="66"/>
                    <a:pt x="76" y="49"/>
                    <a:pt x="84" y="34"/>
                  </a:cubicBezTo>
                  <a:cubicBezTo>
                    <a:pt x="92" y="17"/>
                    <a:pt x="105" y="6"/>
                    <a:pt x="123" y="1"/>
                  </a:cubicBezTo>
                  <a:cubicBezTo>
                    <a:pt x="124" y="1"/>
                    <a:pt x="125" y="0"/>
                    <a:pt x="126" y="1"/>
                  </a:cubicBezTo>
                  <a:cubicBezTo>
                    <a:pt x="127" y="2"/>
                    <a:pt x="126" y="3"/>
                    <a:pt x="126" y="4"/>
                  </a:cubicBezTo>
                  <a:cubicBezTo>
                    <a:pt x="122" y="9"/>
                    <a:pt x="118" y="13"/>
                    <a:pt x="113" y="17"/>
                  </a:cubicBezTo>
                  <a:cubicBezTo>
                    <a:pt x="104" y="25"/>
                    <a:pt x="99" y="35"/>
                    <a:pt x="96" y="46"/>
                  </a:cubicBezTo>
                  <a:cubicBezTo>
                    <a:pt x="94" y="53"/>
                    <a:pt x="92" y="60"/>
                    <a:pt x="89" y="67"/>
                  </a:cubicBezTo>
                  <a:cubicBezTo>
                    <a:pt x="88" y="69"/>
                    <a:pt x="84" y="74"/>
                    <a:pt x="92" y="74"/>
                  </a:cubicBezTo>
                  <a:cubicBezTo>
                    <a:pt x="93" y="74"/>
                    <a:pt x="93" y="75"/>
                    <a:pt x="92" y="77"/>
                  </a:cubicBezTo>
                  <a:cubicBezTo>
                    <a:pt x="87" y="98"/>
                    <a:pt x="87" y="119"/>
                    <a:pt x="88" y="141"/>
                  </a:cubicBezTo>
                  <a:cubicBezTo>
                    <a:pt x="89" y="164"/>
                    <a:pt x="89" y="187"/>
                    <a:pt x="86" y="211"/>
                  </a:cubicBezTo>
                  <a:cubicBezTo>
                    <a:pt x="85" y="218"/>
                    <a:pt x="81" y="224"/>
                    <a:pt x="79" y="231"/>
                  </a:cubicBezTo>
                  <a:cubicBezTo>
                    <a:pt x="79" y="235"/>
                    <a:pt x="74" y="234"/>
                    <a:pt x="70" y="234"/>
                  </a:cubicBezTo>
                  <a:cubicBezTo>
                    <a:pt x="65" y="233"/>
                    <a:pt x="60" y="230"/>
                    <a:pt x="54" y="232"/>
                  </a:cubicBezTo>
                  <a:cubicBezTo>
                    <a:pt x="55" y="239"/>
                    <a:pt x="59" y="243"/>
                    <a:pt x="66" y="244"/>
                  </a:cubicBezTo>
                  <a:cubicBezTo>
                    <a:pt x="73" y="245"/>
                    <a:pt x="72" y="248"/>
                    <a:pt x="70" y="253"/>
                  </a:cubicBezTo>
                  <a:cubicBezTo>
                    <a:pt x="69" y="253"/>
                    <a:pt x="69" y="254"/>
                    <a:pt x="69" y="254"/>
                  </a:cubicBezTo>
                  <a:cubicBezTo>
                    <a:pt x="67" y="257"/>
                    <a:pt x="64" y="261"/>
                    <a:pt x="67" y="264"/>
                  </a:cubicBezTo>
                  <a:cubicBezTo>
                    <a:pt x="70" y="266"/>
                    <a:pt x="72" y="261"/>
                    <a:pt x="74" y="260"/>
                  </a:cubicBezTo>
                  <a:cubicBezTo>
                    <a:pt x="75" y="260"/>
                    <a:pt x="75" y="260"/>
                    <a:pt x="76" y="2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7" name="ïṩḷiḋè"/>
            <p:cNvSpPr/>
            <p:nvPr>
              <p:custDataLst>
                <p:tags r:id="rId14"/>
              </p:custDataLst>
            </p:nvPr>
          </p:nvSpPr>
          <p:spPr bwMode="auto">
            <a:xfrm>
              <a:off x="5829300" y="2868613"/>
              <a:ext cx="2058988" cy="460375"/>
            </a:xfrm>
            <a:custGeom>
              <a:avLst/>
              <a:gdLst>
                <a:gd name="T0" fmla="*/ 81 w 447"/>
                <a:gd name="T1" fmla="*/ 5 h 100"/>
                <a:gd name="T2" fmla="*/ 94 w 447"/>
                <a:gd name="T3" fmla="*/ 8 h 100"/>
                <a:gd name="T4" fmla="*/ 190 w 447"/>
                <a:gd name="T5" fmla="*/ 25 h 100"/>
                <a:gd name="T6" fmla="*/ 211 w 447"/>
                <a:gd name="T7" fmla="*/ 34 h 100"/>
                <a:gd name="T8" fmla="*/ 229 w 447"/>
                <a:gd name="T9" fmla="*/ 34 h 100"/>
                <a:gd name="T10" fmla="*/ 340 w 447"/>
                <a:gd name="T11" fmla="*/ 2 h 100"/>
                <a:gd name="T12" fmla="*/ 391 w 447"/>
                <a:gd name="T13" fmla="*/ 3 h 100"/>
                <a:gd name="T14" fmla="*/ 419 w 447"/>
                <a:gd name="T15" fmla="*/ 16 h 100"/>
                <a:gd name="T16" fmla="*/ 447 w 447"/>
                <a:gd name="T17" fmla="*/ 35 h 100"/>
                <a:gd name="T18" fmla="*/ 428 w 447"/>
                <a:gd name="T19" fmla="*/ 32 h 100"/>
                <a:gd name="T20" fmla="*/ 351 w 447"/>
                <a:gd name="T21" fmla="*/ 18 h 100"/>
                <a:gd name="T22" fmla="*/ 273 w 447"/>
                <a:gd name="T23" fmla="*/ 31 h 100"/>
                <a:gd name="T24" fmla="*/ 248 w 447"/>
                <a:gd name="T25" fmla="*/ 41 h 100"/>
                <a:gd name="T26" fmla="*/ 233 w 447"/>
                <a:gd name="T27" fmla="*/ 62 h 100"/>
                <a:gd name="T28" fmla="*/ 233 w 447"/>
                <a:gd name="T29" fmla="*/ 88 h 100"/>
                <a:gd name="T30" fmla="*/ 229 w 447"/>
                <a:gd name="T31" fmla="*/ 97 h 100"/>
                <a:gd name="T32" fmla="*/ 229 w 447"/>
                <a:gd name="T33" fmla="*/ 68 h 100"/>
                <a:gd name="T34" fmla="*/ 225 w 447"/>
                <a:gd name="T35" fmla="*/ 54 h 100"/>
                <a:gd name="T36" fmla="*/ 215 w 447"/>
                <a:gd name="T37" fmla="*/ 50 h 100"/>
                <a:gd name="T38" fmla="*/ 211 w 447"/>
                <a:gd name="T39" fmla="*/ 58 h 100"/>
                <a:gd name="T40" fmla="*/ 211 w 447"/>
                <a:gd name="T41" fmla="*/ 83 h 100"/>
                <a:gd name="T42" fmla="*/ 207 w 447"/>
                <a:gd name="T43" fmla="*/ 100 h 100"/>
                <a:gd name="T44" fmla="*/ 206 w 447"/>
                <a:gd name="T45" fmla="*/ 56 h 100"/>
                <a:gd name="T46" fmla="*/ 202 w 447"/>
                <a:gd name="T47" fmla="*/ 49 h 100"/>
                <a:gd name="T48" fmla="*/ 137 w 447"/>
                <a:gd name="T49" fmla="*/ 32 h 100"/>
                <a:gd name="T50" fmla="*/ 32 w 447"/>
                <a:gd name="T51" fmla="*/ 37 h 100"/>
                <a:gd name="T52" fmla="*/ 0 w 447"/>
                <a:gd name="T53" fmla="*/ 40 h 100"/>
                <a:gd name="T54" fmla="*/ 24 w 447"/>
                <a:gd name="T55" fmla="*/ 20 h 100"/>
                <a:gd name="T56" fmla="*/ 81 w 447"/>
                <a:gd name="T57" fmla="*/ 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100">
                  <a:moveTo>
                    <a:pt x="81" y="5"/>
                  </a:moveTo>
                  <a:cubicBezTo>
                    <a:pt x="85" y="8"/>
                    <a:pt x="89" y="9"/>
                    <a:pt x="94" y="8"/>
                  </a:cubicBezTo>
                  <a:cubicBezTo>
                    <a:pt x="127" y="8"/>
                    <a:pt x="158" y="17"/>
                    <a:pt x="190" y="25"/>
                  </a:cubicBezTo>
                  <a:cubicBezTo>
                    <a:pt x="197" y="27"/>
                    <a:pt x="205" y="29"/>
                    <a:pt x="211" y="34"/>
                  </a:cubicBezTo>
                  <a:cubicBezTo>
                    <a:pt x="217" y="38"/>
                    <a:pt x="224" y="38"/>
                    <a:pt x="229" y="34"/>
                  </a:cubicBezTo>
                  <a:cubicBezTo>
                    <a:pt x="263" y="11"/>
                    <a:pt x="302" y="7"/>
                    <a:pt x="340" y="2"/>
                  </a:cubicBezTo>
                  <a:cubicBezTo>
                    <a:pt x="357" y="0"/>
                    <a:pt x="374" y="0"/>
                    <a:pt x="391" y="3"/>
                  </a:cubicBezTo>
                  <a:cubicBezTo>
                    <a:pt x="401" y="5"/>
                    <a:pt x="411" y="9"/>
                    <a:pt x="419" y="16"/>
                  </a:cubicBezTo>
                  <a:cubicBezTo>
                    <a:pt x="428" y="23"/>
                    <a:pt x="436" y="30"/>
                    <a:pt x="447" y="35"/>
                  </a:cubicBezTo>
                  <a:cubicBezTo>
                    <a:pt x="440" y="36"/>
                    <a:pt x="434" y="34"/>
                    <a:pt x="428" y="32"/>
                  </a:cubicBezTo>
                  <a:cubicBezTo>
                    <a:pt x="402" y="27"/>
                    <a:pt x="377" y="20"/>
                    <a:pt x="351" y="18"/>
                  </a:cubicBezTo>
                  <a:cubicBezTo>
                    <a:pt x="323" y="16"/>
                    <a:pt x="297" y="20"/>
                    <a:pt x="273" y="31"/>
                  </a:cubicBezTo>
                  <a:cubicBezTo>
                    <a:pt x="265" y="35"/>
                    <a:pt x="257" y="38"/>
                    <a:pt x="248" y="41"/>
                  </a:cubicBezTo>
                  <a:cubicBezTo>
                    <a:pt x="239" y="44"/>
                    <a:pt x="233" y="51"/>
                    <a:pt x="233" y="62"/>
                  </a:cubicBezTo>
                  <a:cubicBezTo>
                    <a:pt x="234" y="70"/>
                    <a:pt x="233" y="79"/>
                    <a:pt x="233" y="88"/>
                  </a:cubicBezTo>
                  <a:cubicBezTo>
                    <a:pt x="232" y="91"/>
                    <a:pt x="232" y="94"/>
                    <a:pt x="229" y="97"/>
                  </a:cubicBezTo>
                  <a:cubicBezTo>
                    <a:pt x="229" y="87"/>
                    <a:pt x="229" y="77"/>
                    <a:pt x="229" y="68"/>
                  </a:cubicBezTo>
                  <a:cubicBezTo>
                    <a:pt x="229" y="63"/>
                    <a:pt x="227" y="59"/>
                    <a:pt x="225" y="54"/>
                  </a:cubicBezTo>
                  <a:cubicBezTo>
                    <a:pt x="222" y="50"/>
                    <a:pt x="220" y="50"/>
                    <a:pt x="215" y="50"/>
                  </a:cubicBezTo>
                  <a:cubicBezTo>
                    <a:pt x="210" y="51"/>
                    <a:pt x="211" y="55"/>
                    <a:pt x="211" y="58"/>
                  </a:cubicBezTo>
                  <a:cubicBezTo>
                    <a:pt x="210" y="66"/>
                    <a:pt x="211" y="75"/>
                    <a:pt x="211" y="83"/>
                  </a:cubicBezTo>
                  <a:cubicBezTo>
                    <a:pt x="211" y="89"/>
                    <a:pt x="211" y="95"/>
                    <a:pt x="207" y="100"/>
                  </a:cubicBezTo>
                  <a:cubicBezTo>
                    <a:pt x="206" y="85"/>
                    <a:pt x="204" y="71"/>
                    <a:pt x="206" y="56"/>
                  </a:cubicBezTo>
                  <a:cubicBezTo>
                    <a:pt x="207" y="52"/>
                    <a:pt x="206" y="51"/>
                    <a:pt x="202" y="49"/>
                  </a:cubicBezTo>
                  <a:cubicBezTo>
                    <a:pt x="181" y="39"/>
                    <a:pt x="159" y="35"/>
                    <a:pt x="137" y="32"/>
                  </a:cubicBezTo>
                  <a:cubicBezTo>
                    <a:pt x="101" y="26"/>
                    <a:pt x="66" y="31"/>
                    <a:pt x="32" y="37"/>
                  </a:cubicBezTo>
                  <a:cubicBezTo>
                    <a:pt x="21" y="39"/>
                    <a:pt x="11" y="41"/>
                    <a:pt x="0" y="40"/>
                  </a:cubicBezTo>
                  <a:cubicBezTo>
                    <a:pt x="5" y="30"/>
                    <a:pt x="14" y="25"/>
                    <a:pt x="24" y="20"/>
                  </a:cubicBezTo>
                  <a:cubicBezTo>
                    <a:pt x="42" y="12"/>
                    <a:pt x="61" y="7"/>
                    <a:pt x="8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8" name="îSļídé"/>
            <p:cNvSpPr/>
            <p:nvPr>
              <p:custDataLst>
                <p:tags r:id="rId15"/>
              </p:custDataLst>
            </p:nvPr>
          </p:nvSpPr>
          <p:spPr bwMode="auto">
            <a:xfrm>
              <a:off x="5497513" y="4079875"/>
              <a:ext cx="1049338" cy="1471613"/>
            </a:xfrm>
            <a:custGeom>
              <a:avLst/>
              <a:gdLst>
                <a:gd name="T0" fmla="*/ 105 w 228"/>
                <a:gd name="T1" fmla="*/ 182 h 320"/>
                <a:gd name="T2" fmla="*/ 101 w 228"/>
                <a:gd name="T3" fmla="*/ 192 h 320"/>
                <a:gd name="T4" fmla="*/ 116 w 228"/>
                <a:gd name="T5" fmla="*/ 215 h 320"/>
                <a:gd name="T6" fmla="*/ 158 w 228"/>
                <a:gd name="T7" fmla="*/ 258 h 320"/>
                <a:gd name="T8" fmla="*/ 174 w 228"/>
                <a:gd name="T9" fmla="*/ 275 h 320"/>
                <a:gd name="T10" fmla="*/ 180 w 228"/>
                <a:gd name="T11" fmla="*/ 280 h 320"/>
                <a:gd name="T12" fmla="*/ 228 w 228"/>
                <a:gd name="T13" fmla="*/ 320 h 320"/>
                <a:gd name="T14" fmla="*/ 220 w 228"/>
                <a:gd name="T15" fmla="*/ 316 h 320"/>
                <a:gd name="T16" fmla="*/ 163 w 228"/>
                <a:gd name="T17" fmla="*/ 273 h 320"/>
                <a:gd name="T18" fmla="*/ 160 w 228"/>
                <a:gd name="T19" fmla="*/ 271 h 320"/>
                <a:gd name="T20" fmla="*/ 67 w 228"/>
                <a:gd name="T21" fmla="*/ 158 h 320"/>
                <a:gd name="T22" fmla="*/ 3 w 228"/>
                <a:gd name="T23" fmla="*/ 25 h 320"/>
                <a:gd name="T24" fmla="*/ 1 w 228"/>
                <a:gd name="T25" fmla="*/ 0 h 320"/>
                <a:gd name="T26" fmla="*/ 11 w 228"/>
                <a:gd name="T27" fmla="*/ 2 h 320"/>
                <a:gd name="T28" fmla="*/ 16 w 228"/>
                <a:gd name="T29" fmla="*/ 4 h 320"/>
                <a:gd name="T30" fmla="*/ 43 w 228"/>
                <a:gd name="T31" fmla="*/ 71 h 320"/>
                <a:gd name="T32" fmla="*/ 43 w 228"/>
                <a:gd name="T33" fmla="*/ 74 h 320"/>
                <a:gd name="T34" fmla="*/ 38 w 228"/>
                <a:gd name="T35" fmla="*/ 69 h 320"/>
                <a:gd name="T36" fmla="*/ 14 w 228"/>
                <a:gd name="T37" fmla="*/ 15 h 320"/>
                <a:gd name="T38" fmla="*/ 13 w 228"/>
                <a:gd name="T39" fmla="*/ 11 h 320"/>
                <a:gd name="T40" fmla="*/ 9 w 228"/>
                <a:gd name="T41" fmla="*/ 8 h 320"/>
                <a:gd name="T42" fmla="*/ 7 w 228"/>
                <a:gd name="T43" fmla="*/ 13 h 320"/>
                <a:gd name="T44" fmla="*/ 22 w 228"/>
                <a:gd name="T45" fmla="*/ 54 h 320"/>
                <a:gd name="T46" fmla="*/ 36 w 228"/>
                <a:gd name="T47" fmla="*/ 76 h 320"/>
                <a:gd name="T48" fmla="*/ 43 w 228"/>
                <a:gd name="T49" fmla="*/ 98 h 320"/>
                <a:gd name="T50" fmla="*/ 55 w 228"/>
                <a:gd name="T51" fmla="*/ 124 h 320"/>
                <a:gd name="T52" fmla="*/ 88 w 228"/>
                <a:gd name="T53" fmla="*/ 172 h 320"/>
                <a:gd name="T54" fmla="*/ 87 w 228"/>
                <a:gd name="T55" fmla="*/ 157 h 320"/>
                <a:gd name="T56" fmla="*/ 105 w 228"/>
                <a:gd name="T57" fmla="*/ 18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 h="320">
                  <a:moveTo>
                    <a:pt x="105" y="182"/>
                  </a:moveTo>
                  <a:cubicBezTo>
                    <a:pt x="98" y="184"/>
                    <a:pt x="97" y="187"/>
                    <a:pt x="101" y="192"/>
                  </a:cubicBezTo>
                  <a:cubicBezTo>
                    <a:pt x="107" y="199"/>
                    <a:pt x="112" y="207"/>
                    <a:pt x="116" y="215"/>
                  </a:cubicBezTo>
                  <a:cubicBezTo>
                    <a:pt x="126" y="233"/>
                    <a:pt x="142" y="245"/>
                    <a:pt x="158" y="258"/>
                  </a:cubicBezTo>
                  <a:cubicBezTo>
                    <a:pt x="164" y="263"/>
                    <a:pt x="171" y="268"/>
                    <a:pt x="174" y="275"/>
                  </a:cubicBezTo>
                  <a:cubicBezTo>
                    <a:pt x="175" y="277"/>
                    <a:pt x="177" y="280"/>
                    <a:pt x="180" y="280"/>
                  </a:cubicBezTo>
                  <a:cubicBezTo>
                    <a:pt x="201" y="287"/>
                    <a:pt x="214" y="305"/>
                    <a:pt x="228" y="320"/>
                  </a:cubicBezTo>
                  <a:cubicBezTo>
                    <a:pt x="225" y="320"/>
                    <a:pt x="222" y="318"/>
                    <a:pt x="220" y="316"/>
                  </a:cubicBezTo>
                  <a:cubicBezTo>
                    <a:pt x="205" y="297"/>
                    <a:pt x="180" y="290"/>
                    <a:pt x="163" y="273"/>
                  </a:cubicBezTo>
                  <a:cubicBezTo>
                    <a:pt x="162" y="273"/>
                    <a:pt x="161" y="272"/>
                    <a:pt x="160" y="271"/>
                  </a:cubicBezTo>
                  <a:cubicBezTo>
                    <a:pt x="128" y="234"/>
                    <a:pt x="93" y="200"/>
                    <a:pt x="67" y="158"/>
                  </a:cubicBezTo>
                  <a:cubicBezTo>
                    <a:pt x="42" y="115"/>
                    <a:pt x="21" y="70"/>
                    <a:pt x="3" y="25"/>
                  </a:cubicBezTo>
                  <a:cubicBezTo>
                    <a:pt x="0" y="17"/>
                    <a:pt x="0" y="14"/>
                    <a:pt x="1" y="0"/>
                  </a:cubicBezTo>
                  <a:cubicBezTo>
                    <a:pt x="5" y="1"/>
                    <a:pt x="8" y="3"/>
                    <a:pt x="11" y="2"/>
                  </a:cubicBezTo>
                  <a:cubicBezTo>
                    <a:pt x="14" y="1"/>
                    <a:pt x="15" y="2"/>
                    <a:pt x="16" y="4"/>
                  </a:cubicBezTo>
                  <a:cubicBezTo>
                    <a:pt x="24" y="27"/>
                    <a:pt x="33" y="49"/>
                    <a:pt x="43" y="71"/>
                  </a:cubicBezTo>
                  <a:cubicBezTo>
                    <a:pt x="43" y="72"/>
                    <a:pt x="43" y="73"/>
                    <a:pt x="43" y="74"/>
                  </a:cubicBezTo>
                  <a:cubicBezTo>
                    <a:pt x="40" y="74"/>
                    <a:pt x="39" y="71"/>
                    <a:pt x="38" y="69"/>
                  </a:cubicBezTo>
                  <a:cubicBezTo>
                    <a:pt x="27" y="52"/>
                    <a:pt x="19" y="34"/>
                    <a:pt x="14" y="15"/>
                  </a:cubicBezTo>
                  <a:cubicBezTo>
                    <a:pt x="13" y="14"/>
                    <a:pt x="13" y="12"/>
                    <a:pt x="13" y="11"/>
                  </a:cubicBezTo>
                  <a:cubicBezTo>
                    <a:pt x="12" y="9"/>
                    <a:pt x="12" y="7"/>
                    <a:pt x="9" y="8"/>
                  </a:cubicBezTo>
                  <a:cubicBezTo>
                    <a:pt x="7" y="8"/>
                    <a:pt x="7" y="11"/>
                    <a:pt x="7" y="13"/>
                  </a:cubicBezTo>
                  <a:cubicBezTo>
                    <a:pt x="9" y="28"/>
                    <a:pt x="15" y="41"/>
                    <a:pt x="22" y="54"/>
                  </a:cubicBezTo>
                  <a:cubicBezTo>
                    <a:pt x="27" y="61"/>
                    <a:pt x="31" y="68"/>
                    <a:pt x="36" y="76"/>
                  </a:cubicBezTo>
                  <a:cubicBezTo>
                    <a:pt x="39" y="83"/>
                    <a:pt x="42" y="90"/>
                    <a:pt x="43" y="98"/>
                  </a:cubicBezTo>
                  <a:cubicBezTo>
                    <a:pt x="44" y="108"/>
                    <a:pt x="50" y="115"/>
                    <a:pt x="55" y="124"/>
                  </a:cubicBezTo>
                  <a:cubicBezTo>
                    <a:pt x="64" y="141"/>
                    <a:pt x="75" y="157"/>
                    <a:pt x="88" y="172"/>
                  </a:cubicBezTo>
                  <a:cubicBezTo>
                    <a:pt x="90" y="166"/>
                    <a:pt x="84" y="162"/>
                    <a:pt x="87" y="157"/>
                  </a:cubicBezTo>
                  <a:cubicBezTo>
                    <a:pt x="94" y="164"/>
                    <a:pt x="99" y="173"/>
                    <a:pt x="105" y="1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49" name="íšḷiḋé"/>
            <p:cNvSpPr/>
            <p:nvPr>
              <p:custDataLst>
                <p:tags r:id="rId16"/>
              </p:custDataLst>
            </p:nvPr>
          </p:nvSpPr>
          <p:spPr bwMode="auto">
            <a:xfrm>
              <a:off x="3736975" y="3582988"/>
              <a:ext cx="520700" cy="635000"/>
            </a:xfrm>
            <a:custGeom>
              <a:avLst/>
              <a:gdLst>
                <a:gd name="T0" fmla="*/ 30 w 113"/>
                <a:gd name="T1" fmla="*/ 88 h 138"/>
                <a:gd name="T2" fmla="*/ 43 w 113"/>
                <a:gd name="T3" fmla="*/ 101 h 138"/>
                <a:gd name="T4" fmla="*/ 50 w 113"/>
                <a:gd name="T5" fmla="*/ 104 h 138"/>
                <a:gd name="T6" fmla="*/ 61 w 113"/>
                <a:gd name="T7" fmla="*/ 108 h 138"/>
                <a:gd name="T8" fmla="*/ 67 w 113"/>
                <a:gd name="T9" fmla="*/ 114 h 138"/>
                <a:gd name="T10" fmla="*/ 69 w 113"/>
                <a:gd name="T11" fmla="*/ 116 h 138"/>
                <a:gd name="T12" fmla="*/ 83 w 113"/>
                <a:gd name="T13" fmla="*/ 119 h 138"/>
                <a:gd name="T14" fmla="*/ 88 w 113"/>
                <a:gd name="T15" fmla="*/ 124 h 138"/>
                <a:gd name="T16" fmla="*/ 94 w 113"/>
                <a:gd name="T17" fmla="*/ 126 h 138"/>
                <a:gd name="T18" fmla="*/ 94 w 113"/>
                <a:gd name="T19" fmla="*/ 120 h 138"/>
                <a:gd name="T20" fmla="*/ 90 w 113"/>
                <a:gd name="T21" fmla="*/ 111 h 138"/>
                <a:gd name="T22" fmla="*/ 93 w 113"/>
                <a:gd name="T23" fmla="*/ 84 h 138"/>
                <a:gd name="T24" fmla="*/ 100 w 113"/>
                <a:gd name="T25" fmla="*/ 103 h 138"/>
                <a:gd name="T26" fmla="*/ 111 w 113"/>
                <a:gd name="T27" fmla="*/ 129 h 138"/>
                <a:gd name="T28" fmla="*/ 111 w 113"/>
                <a:gd name="T29" fmla="*/ 136 h 138"/>
                <a:gd name="T30" fmla="*/ 106 w 113"/>
                <a:gd name="T31" fmla="*/ 137 h 138"/>
                <a:gd name="T32" fmla="*/ 100 w 113"/>
                <a:gd name="T33" fmla="*/ 136 h 138"/>
                <a:gd name="T34" fmla="*/ 34 w 113"/>
                <a:gd name="T35" fmla="*/ 113 h 138"/>
                <a:gd name="T36" fmla="*/ 18 w 113"/>
                <a:gd name="T37" fmla="*/ 99 h 138"/>
                <a:gd name="T38" fmla="*/ 7 w 113"/>
                <a:gd name="T39" fmla="*/ 83 h 138"/>
                <a:gd name="T40" fmla="*/ 1 w 113"/>
                <a:gd name="T41" fmla="*/ 57 h 138"/>
                <a:gd name="T42" fmla="*/ 7 w 113"/>
                <a:gd name="T43" fmla="*/ 8 h 138"/>
                <a:gd name="T44" fmla="*/ 10 w 113"/>
                <a:gd name="T45" fmla="*/ 2 h 138"/>
                <a:gd name="T46" fmla="*/ 15 w 113"/>
                <a:gd name="T47" fmla="*/ 1 h 138"/>
                <a:gd name="T48" fmla="*/ 16 w 113"/>
                <a:gd name="T49" fmla="*/ 5 h 138"/>
                <a:gd name="T50" fmla="*/ 14 w 113"/>
                <a:gd name="T51" fmla="*/ 43 h 138"/>
                <a:gd name="T52" fmla="*/ 13 w 113"/>
                <a:gd name="T53" fmla="*/ 48 h 138"/>
                <a:gd name="T54" fmla="*/ 12 w 113"/>
                <a:gd name="T55" fmla="*/ 70 h 138"/>
                <a:gd name="T56" fmla="*/ 16 w 113"/>
                <a:gd name="T57" fmla="*/ 85 h 138"/>
                <a:gd name="T58" fmla="*/ 28 w 113"/>
                <a:gd name="T59" fmla="*/ 96 h 138"/>
                <a:gd name="T60" fmla="*/ 31 w 113"/>
                <a:gd name="T61" fmla="*/ 94 h 138"/>
                <a:gd name="T62" fmla="*/ 30 w 113"/>
                <a:gd name="T63" fmla="*/ 8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8">
                  <a:moveTo>
                    <a:pt x="30" y="88"/>
                  </a:moveTo>
                  <a:cubicBezTo>
                    <a:pt x="36" y="91"/>
                    <a:pt x="43" y="92"/>
                    <a:pt x="43" y="101"/>
                  </a:cubicBezTo>
                  <a:cubicBezTo>
                    <a:pt x="44" y="104"/>
                    <a:pt x="47" y="106"/>
                    <a:pt x="50" y="104"/>
                  </a:cubicBezTo>
                  <a:cubicBezTo>
                    <a:pt x="56" y="102"/>
                    <a:pt x="58" y="105"/>
                    <a:pt x="61" y="108"/>
                  </a:cubicBezTo>
                  <a:cubicBezTo>
                    <a:pt x="63" y="110"/>
                    <a:pt x="65" y="112"/>
                    <a:pt x="67" y="114"/>
                  </a:cubicBezTo>
                  <a:cubicBezTo>
                    <a:pt x="67" y="115"/>
                    <a:pt x="69" y="116"/>
                    <a:pt x="69" y="116"/>
                  </a:cubicBezTo>
                  <a:cubicBezTo>
                    <a:pt x="76" y="106"/>
                    <a:pt x="78" y="118"/>
                    <a:pt x="83" y="119"/>
                  </a:cubicBezTo>
                  <a:cubicBezTo>
                    <a:pt x="85" y="120"/>
                    <a:pt x="87" y="122"/>
                    <a:pt x="88" y="124"/>
                  </a:cubicBezTo>
                  <a:cubicBezTo>
                    <a:pt x="90" y="126"/>
                    <a:pt x="91" y="128"/>
                    <a:pt x="94" y="126"/>
                  </a:cubicBezTo>
                  <a:cubicBezTo>
                    <a:pt x="96" y="124"/>
                    <a:pt x="95" y="122"/>
                    <a:pt x="94" y="120"/>
                  </a:cubicBezTo>
                  <a:cubicBezTo>
                    <a:pt x="93" y="117"/>
                    <a:pt x="92" y="114"/>
                    <a:pt x="90" y="111"/>
                  </a:cubicBezTo>
                  <a:cubicBezTo>
                    <a:pt x="84" y="100"/>
                    <a:pt x="84" y="94"/>
                    <a:pt x="93" y="84"/>
                  </a:cubicBezTo>
                  <a:cubicBezTo>
                    <a:pt x="99" y="89"/>
                    <a:pt x="99" y="96"/>
                    <a:pt x="100" y="103"/>
                  </a:cubicBezTo>
                  <a:cubicBezTo>
                    <a:pt x="101" y="113"/>
                    <a:pt x="101" y="123"/>
                    <a:pt x="111" y="129"/>
                  </a:cubicBezTo>
                  <a:cubicBezTo>
                    <a:pt x="113" y="131"/>
                    <a:pt x="112" y="134"/>
                    <a:pt x="111" y="136"/>
                  </a:cubicBezTo>
                  <a:cubicBezTo>
                    <a:pt x="110" y="138"/>
                    <a:pt x="108" y="138"/>
                    <a:pt x="106" y="137"/>
                  </a:cubicBezTo>
                  <a:cubicBezTo>
                    <a:pt x="104" y="137"/>
                    <a:pt x="102" y="137"/>
                    <a:pt x="100" y="136"/>
                  </a:cubicBezTo>
                  <a:cubicBezTo>
                    <a:pt x="78" y="129"/>
                    <a:pt x="56" y="121"/>
                    <a:pt x="34" y="113"/>
                  </a:cubicBezTo>
                  <a:cubicBezTo>
                    <a:pt x="27" y="111"/>
                    <a:pt x="21" y="106"/>
                    <a:pt x="18" y="99"/>
                  </a:cubicBezTo>
                  <a:cubicBezTo>
                    <a:pt x="15" y="94"/>
                    <a:pt x="11" y="88"/>
                    <a:pt x="7" y="83"/>
                  </a:cubicBezTo>
                  <a:cubicBezTo>
                    <a:pt x="2" y="75"/>
                    <a:pt x="0" y="66"/>
                    <a:pt x="1" y="57"/>
                  </a:cubicBezTo>
                  <a:cubicBezTo>
                    <a:pt x="2" y="40"/>
                    <a:pt x="6" y="24"/>
                    <a:pt x="7" y="8"/>
                  </a:cubicBezTo>
                  <a:cubicBezTo>
                    <a:pt x="7" y="6"/>
                    <a:pt x="7" y="3"/>
                    <a:pt x="10" y="2"/>
                  </a:cubicBezTo>
                  <a:cubicBezTo>
                    <a:pt x="11" y="1"/>
                    <a:pt x="13" y="0"/>
                    <a:pt x="15" y="1"/>
                  </a:cubicBezTo>
                  <a:cubicBezTo>
                    <a:pt x="16" y="2"/>
                    <a:pt x="16" y="3"/>
                    <a:pt x="16" y="5"/>
                  </a:cubicBezTo>
                  <a:cubicBezTo>
                    <a:pt x="15" y="18"/>
                    <a:pt x="15" y="31"/>
                    <a:pt x="14" y="43"/>
                  </a:cubicBezTo>
                  <a:cubicBezTo>
                    <a:pt x="14" y="45"/>
                    <a:pt x="14" y="46"/>
                    <a:pt x="13" y="48"/>
                  </a:cubicBezTo>
                  <a:cubicBezTo>
                    <a:pt x="9" y="55"/>
                    <a:pt x="10" y="63"/>
                    <a:pt x="12" y="70"/>
                  </a:cubicBezTo>
                  <a:cubicBezTo>
                    <a:pt x="14" y="75"/>
                    <a:pt x="16" y="80"/>
                    <a:pt x="16" y="85"/>
                  </a:cubicBezTo>
                  <a:cubicBezTo>
                    <a:pt x="17" y="92"/>
                    <a:pt x="24" y="93"/>
                    <a:pt x="28" y="96"/>
                  </a:cubicBezTo>
                  <a:cubicBezTo>
                    <a:pt x="29" y="97"/>
                    <a:pt x="32" y="96"/>
                    <a:pt x="31" y="94"/>
                  </a:cubicBezTo>
                  <a:cubicBezTo>
                    <a:pt x="31" y="92"/>
                    <a:pt x="29" y="91"/>
                    <a:pt x="3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50" name="ïṥ1íḍe"/>
            <p:cNvSpPr/>
            <p:nvPr>
              <p:custDataLst>
                <p:tags r:id="rId17"/>
              </p:custDataLst>
            </p:nvPr>
          </p:nvSpPr>
          <p:spPr bwMode="auto">
            <a:xfrm>
              <a:off x="5764213" y="1360488"/>
              <a:ext cx="884238" cy="293688"/>
            </a:xfrm>
            <a:custGeom>
              <a:avLst/>
              <a:gdLst>
                <a:gd name="T0" fmla="*/ 190 w 192"/>
                <a:gd name="T1" fmla="*/ 62 h 64"/>
                <a:gd name="T2" fmla="*/ 176 w 192"/>
                <a:gd name="T3" fmla="*/ 52 h 64"/>
                <a:gd name="T4" fmla="*/ 171 w 192"/>
                <a:gd name="T5" fmla="*/ 42 h 64"/>
                <a:gd name="T6" fmla="*/ 161 w 192"/>
                <a:gd name="T7" fmla="*/ 40 h 64"/>
                <a:gd name="T8" fmla="*/ 158 w 192"/>
                <a:gd name="T9" fmla="*/ 44 h 64"/>
                <a:gd name="T10" fmla="*/ 145 w 192"/>
                <a:gd name="T11" fmla="*/ 35 h 64"/>
                <a:gd name="T12" fmla="*/ 129 w 192"/>
                <a:gd name="T13" fmla="*/ 20 h 64"/>
                <a:gd name="T14" fmla="*/ 122 w 192"/>
                <a:gd name="T15" fmla="*/ 13 h 64"/>
                <a:gd name="T16" fmla="*/ 115 w 192"/>
                <a:gd name="T17" fmla="*/ 10 h 64"/>
                <a:gd name="T18" fmla="*/ 73 w 192"/>
                <a:gd name="T19" fmla="*/ 17 h 64"/>
                <a:gd name="T20" fmla="*/ 14 w 192"/>
                <a:gd name="T21" fmla="*/ 47 h 64"/>
                <a:gd name="T22" fmla="*/ 5 w 192"/>
                <a:gd name="T23" fmla="*/ 61 h 64"/>
                <a:gd name="T24" fmla="*/ 2 w 192"/>
                <a:gd name="T25" fmla="*/ 64 h 64"/>
                <a:gd name="T26" fmla="*/ 1 w 192"/>
                <a:gd name="T27" fmla="*/ 61 h 64"/>
                <a:gd name="T28" fmla="*/ 21 w 192"/>
                <a:gd name="T29" fmla="*/ 31 h 64"/>
                <a:gd name="T30" fmla="*/ 57 w 192"/>
                <a:gd name="T31" fmla="*/ 12 h 64"/>
                <a:gd name="T32" fmla="*/ 80 w 192"/>
                <a:gd name="T33" fmla="*/ 3 h 64"/>
                <a:gd name="T34" fmla="*/ 137 w 192"/>
                <a:gd name="T35" fmla="*/ 8 h 64"/>
                <a:gd name="T36" fmla="*/ 146 w 192"/>
                <a:gd name="T37" fmla="*/ 17 h 64"/>
                <a:gd name="T38" fmla="*/ 154 w 192"/>
                <a:gd name="T39" fmla="*/ 23 h 64"/>
                <a:gd name="T40" fmla="*/ 173 w 192"/>
                <a:gd name="T41" fmla="*/ 38 h 64"/>
                <a:gd name="T42" fmla="*/ 183 w 192"/>
                <a:gd name="T43" fmla="*/ 48 h 64"/>
                <a:gd name="T44" fmla="*/ 190 w 192"/>
                <a:gd name="T45"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64">
                  <a:moveTo>
                    <a:pt x="190" y="62"/>
                  </a:moveTo>
                  <a:cubicBezTo>
                    <a:pt x="182" y="62"/>
                    <a:pt x="178" y="58"/>
                    <a:pt x="176" y="52"/>
                  </a:cubicBezTo>
                  <a:cubicBezTo>
                    <a:pt x="174" y="48"/>
                    <a:pt x="173" y="45"/>
                    <a:pt x="171" y="42"/>
                  </a:cubicBezTo>
                  <a:cubicBezTo>
                    <a:pt x="168" y="39"/>
                    <a:pt x="165" y="39"/>
                    <a:pt x="161" y="40"/>
                  </a:cubicBezTo>
                  <a:cubicBezTo>
                    <a:pt x="158" y="40"/>
                    <a:pt x="162" y="46"/>
                    <a:pt x="158" y="44"/>
                  </a:cubicBezTo>
                  <a:cubicBezTo>
                    <a:pt x="153" y="42"/>
                    <a:pt x="146" y="40"/>
                    <a:pt x="145" y="35"/>
                  </a:cubicBezTo>
                  <a:cubicBezTo>
                    <a:pt x="144" y="25"/>
                    <a:pt x="138" y="22"/>
                    <a:pt x="129" y="20"/>
                  </a:cubicBezTo>
                  <a:cubicBezTo>
                    <a:pt x="126" y="19"/>
                    <a:pt x="123" y="16"/>
                    <a:pt x="122" y="13"/>
                  </a:cubicBezTo>
                  <a:cubicBezTo>
                    <a:pt x="121" y="9"/>
                    <a:pt x="117" y="9"/>
                    <a:pt x="115" y="10"/>
                  </a:cubicBezTo>
                  <a:cubicBezTo>
                    <a:pt x="102" y="19"/>
                    <a:pt x="87" y="14"/>
                    <a:pt x="73" y="17"/>
                  </a:cubicBezTo>
                  <a:cubicBezTo>
                    <a:pt x="51" y="22"/>
                    <a:pt x="31" y="31"/>
                    <a:pt x="14" y="47"/>
                  </a:cubicBezTo>
                  <a:cubicBezTo>
                    <a:pt x="10" y="51"/>
                    <a:pt x="7" y="56"/>
                    <a:pt x="5" y="61"/>
                  </a:cubicBezTo>
                  <a:cubicBezTo>
                    <a:pt x="4" y="62"/>
                    <a:pt x="4" y="64"/>
                    <a:pt x="2" y="64"/>
                  </a:cubicBezTo>
                  <a:cubicBezTo>
                    <a:pt x="1" y="63"/>
                    <a:pt x="1" y="62"/>
                    <a:pt x="1" y="61"/>
                  </a:cubicBezTo>
                  <a:cubicBezTo>
                    <a:pt x="0" y="50"/>
                    <a:pt x="7" y="33"/>
                    <a:pt x="21" y="31"/>
                  </a:cubicBezTo>
                  <a:cubicBezTo>
                    <a:pt x="35" y="29"/>
                    <a:pt x="46" y="22"/>
                    <a:pt x="57" y="12"/>
                  </a:cubicBezTo>
                  <a:cubicBezTo>
                    <a:pt x="63" y="7"/>
                    <a:pt x="71" y="5"/>
                    <a:pt x="80" y="3"/>
                  </a:cubicBezTo>
                  <a:cubicBezTo>
                    <a:pt x="100" y="0"/>
                    <a:pt x="118" y="3"/>
                    <a:pt x="137" y="8"/>
                  </a:cubicBezTo>
                  <a:cubicBezTo>
                    <a:pt x="142" y="9"/>
                    <a:pt x="146" y="11"/>
                    <a:pt x="146" y="17"/>
                  </a:cubicBezTo>
                  <a:cubicBezTo>
                    <a:pt x="147" y="21"/>
                    <a:pt x="151" y="22"/>
                    <a:pt x="154" y="23"/>
                  </a:cubicBezTo>
                  <a:cubicBezTo>
                    <a:pt x="163" y="26"/>
                    <a:pt x="170" y="28"/>
                    <a:pt x="173" y="38"/>
                  </a:cubicBezTo>
                  <a:cubicBezTo>
                    <a:pt x="174" y="43"/>
                    <a:pt x="179" y="46"/>
                    <a:pt x="183" y="48"/>
                  </a:cubicBezTo>
                  <a:cubicBezTo>
                    <a:pt x="190" y="50"/>
                    <a:pt x="192" y="55"/>
                    <a:pt x="190"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51" name="iŝ1îḓê"/>
            <p:cNvSpPr/>
            <p:nvPr>
              <p:custDataLst>
                <p:tags r:id="rId18"/>
              </p:custDataLst>
            </p:nvPr>
          </p:nvSpPr>
          <p:spPr bwMode="auto">
            <a:xfrm>
              <a:off x="5510213" y="4102100"/>
              <a:ext cx="411163" cy="787400"/>
            </a:xfrm>
            <a:custGeom>
              <a:avLst/>
              <a:gdLst>
                <a:gd name="T0" fmla="*/ 84 w 89"/>
                <a:gd name="T1" fmla="*/ 152 h 171"/>
                <a:gd name="T2" fmla="*/ 88 w 89"/>
                <a:gd name="T3" fmla="*/ 167 h 171"/>
                <a:gd name="T4" fmla="*/ 87 w 89"/>
                <a:gd name="T5" fmla="*/ 171 h 171"/>
                <a:gd name="T6" fmla="*/ 83 w 89"/>
                <a:gd name="T7" fmla="*/ 169 h 171"/>
                <a:gd name="T8" fmla="*/ 42 w 89"/>
                <a:gd name="T9" fmla="*/ 105 h 171"/>
                <a:gd name="T10" fmla="*/ 38 w 89"/>
                <a:gd name="T11" fmla="*/ 93 h 171"/>
                <a:gd name="T12" fmla="*/ 25 w 89"/>
                <a:gd name="T13" fmla="*/ 62 h 171"/>
                <a:gd name="T14" fmla="*/ 3 w 89"/>
                <a:gd name="T15" fmla="*/ 11 h 171"/>
                <a:gd name="T16" fmla="*/ 2 w 89"/>
                <a:gd name="T17" fmla="*/ 6 h 171"/>
                <a:gd name="T18" fmla="*/ 5 w 89"/>
                <a:gd name="T19" fmla="*/ 0 h 171"/>
                <a:gd name="T20" fmla="*/ 11 w 89"/>
                <a:gd name="T21" fmla="*/ 4 h 171"/>
                <a:gd name="T22" fmla="*/ 35 w 89"/>
                <a:gd name="T23" fmla="*/ 62 h 171"/>
                <a:gd name="T24" fmla="*/ 40 w 89"/>
                <a:gd name="T25" fmla="*/ 69 h 171"/>
                <a:gd name="T26" fmla="*/ 61 w 89"/>
                <a:gd name="T27" fmla="*/ 110 h 171"/>
                <a:gd name="T28" fmla="*/ 82 w 89"/>
                <a:gd name="T29" fmla="*/ 150 h 171"/>
                <a:gd name="T30" fmla="*/ 84 w 89"/>
                <a:gd name="T31" fmla="*/ 15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171">
                  <a:moveTo>
                    <a:pt x="84" y="152"/>
                  </a:moveTo>
                  <a:cubicBezTo>
                    <a:pt x="85" y="157"/>
                    <a:pt x="87" y="162"/>
                    <a:pt x="88" y="167"/>
                  </a:cubicBezTo>
                  <a:cubicBezTo>
                    <a:pt x="88" y="168"/>
                    <a:pt x="89" y="170"/>
                    <a:pt x="87" y="171"/>
                  </a:cubicBezTo>
                  <a:cubicBezTo>
                    <a:pt x="85" y="171"/>
                    <a:pt x="84" y="170"/>
                    <a:pt x="83" y="169"/>
                  </a:cubicBezTo>
                  <a:cubicBezTo>
                    <a:pt x="68" y="149"/>
                    <a:pt x="54" y="127"/>
                    <a:pt x="42" y="105"/>
                  </a:cubicBezTo>
                  <a:cubicBezTo>
                    <a:pt x="40" y="101"/>
                    <a:pt x="38" y="97"/>
                    <a:pt x="38" y="93"/>
                  </a:cubicBezTo>
                  <a:cubicBezTo>
                    <a:pt x="38" y="81"/>
                    <a:pt x="31" y="72"/>
                    <a:pt x="25" y="62"/>
                  </a:cubicBezTo>
                  <a:cubicBezTo>
                    <a:pt x="16" y="46"/>
                    <a:pt x="5" y="30"/>
                    <a:pt x="3" y="11"/>
                  </a:cubicBezTo>
                  <a:cubicBezTo>
                    <a:pt x="3" y="9"/>
                    <a:pt x="2" y="7"/>
                    <a:pt x="2" y="6"/>
                  </a:cubicBezTo>
                  <a:cubicBezTo>
                    <a:pt x="3" y="3"/>
                    <a:pt x="0" y="0"/>
                    <a:pt x="5" y="0"/>
                  </a:cubicBezTo>
                  <a:cubicBezTo>
                    <a:pt x="8" y="0"/>
                    <a:pt x="10" y="0"/>
                    <a:pt x="11" y="4"/>
                  </a:cubicBezTo>
                  <a:cubicBezTo>
                    <a:pt x="16" y="25"/>
                    <a:pt x="25" y="44"/>
                    <a:pt x="35" y="62"/>
                  </a:cubicBezTo>
                  <a:cubicBezTo>
                    <a:pt x="37" y="64"/>
                    <a:pt x="37" y="67"/>
                    <a:pt x="40" y="69"/>
                  </a:cubicBezTo>
                  <a:cubicBezTo>
                    <a:pt x="48" y="82"/>
                    <a:pt x="54" y="96"/>
                    <a:pt x="61" y="110"/>
                  </a:cubicBezTo>
                  <a:cubicBezTo>
                    <a:pt x="66" y="125"/>
                    <a:pt x="74" y="137"/>
                    <a:pt x="82" y="150"/>
                  </a:cubicBezTo>
                  <a:cubicBezTo>
                    <a:pt x="83" y="150"/>
                    <a:pt x="83" y="151"/>
                    <a:pt x="84"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55" name="ïṡļïde"/>
            <p:cNvSpPr/>
            <p:nvPr/>
          </p:nvSpPr>
          <p:spPr bwMode="auto">
            <a:xfrm>
              <a:off x="4713288" y="1779588"/>
              <a:ext cx="406400" cy="233363"/>
            </a:xfrm>
            <a:custGeom>
              <a:avLst/>
              <a:gdLst>
                <a:gd name="T0" fmla="*/ 0 w 88"/>
                <a:gd name="T1" fmla="*/ 36 h 51"/>
                <a:gd name="T2" fmla="*/ 39 w 88"/>
                <a:gd name="T3" fmla="*/ 5 h 51"/>
                <a:gd name="T4" fmla="*/ 66 w 88"/>
                <a:gd name="T5" fmla="*/ 2 h 51"/>
                <a:gd name="T6" fmla="*/ 81 w 88"/>
                <a:gd name="T7" fmla="*/ 5 h 51"/>
                <a:gd name="T8" fmla="*/ 88 w 88"/>
                <a:gd name="T9" fmla="*/ 8 h 51"/>
                <a:gd name="T10" fmla="*/ 83 w 88"/>
                <a:gd name="T11" fmla="*/ 16 h 51"/>
                <a:gd name="T12" fmla="*/ 63 w 88"/>
                <a:gd name="T13" fmla="*/ 16 h 51"/>
                <a:gd name="T14" fmla="*/ 57 w 88"/>
                <a:gd name="T15" fmla="*/ 20 h 51"/>
                <a:gd name="T16" fmla="*/ 54 w 88"/>
                <a:gd name="T17" fmla="*/ 24 h 51"/>
                <a:gd name="T18" fmla="*/ 42 w 88"/>
                <a:gd name="T19" fmla="*/ 31 h 51"/>
                <a:gd name="T20" fmla="*/ 30 w 88"/>
                <a:gd name="T21" fmla="*/ 32 h 51"/>
                <a:gd name="T22" fmla="*/ 25 w 88"/>
                <a:gd name="T23" fmla="*/ 30 h 51"/>
                <a:gd name="T24" fmla="*/ 26 w 88"/>
                <a:gd name="T25" fmla="*/ 36 h 51"/>
                <a:gd name="T26" fmla="*/ 27 w 88"/>
                <a:gd name="T27" fmla="*/ 47 h 51"/>
                <a:gd name="T28" fmla="*/ 19 w 88"/>
                <a:gd name="T29" fmla="*/ 50 h 51"/>
                <a:gd name="T30" fmla="*/ 0 w 88"/>
                <a:gd name="T3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51">
                  <a:moveTo>
                    <a:pt x="0" y="36"/>
                  </a:moveTo>
                  <a:cubicBezTo>
                    <a:pt x="11" y="23"/>
                    <a:pt x="22" y="12"/>
                    <a:pt x="39" y="5"/>
                  </a:cubicBezTo>
                  <a:cubicBezTo>
                    <a:pt x="49" y="0"/>
                    <a:pt x="57" y="0"/>
                    <a:pt x="66" y="2"/>
                  </a:cubicBezTo>
                  <a:cubicBezTo>
                    <a:pt x="71" y="4"/>
                    <a:pt x="76" y="4"/>
                    <a:pt x="81" y="5"/>
                  </a:cubicBezTo>
                  <a:cubicBezTo>
                    <a:pt x="84" y="5"/>
                    <a:pt x="87" y="4"/>
                    <a:pt x="88" y="8"/>
                  </a:cubicBezTo>
                  <a:cubicBezTo>
                    <a:pt x="88" y="12"/>
                    <a:pt x="87" y="15"/>
                    <a:pt x="83" y="16"/>
                  </a:cubicBezTo>
                  <a:cubicBezTo>
                    <a:pt x="77" y="20"/>
                    <a:pt x="70" y="17"/>
                    <a:pt x="63" y="16"/>
                  </a:cubicBezTo>
                  <a:cubicBezTo>
                    <a:pt x="60" y="15"/>
                    <a:pt x="56" y="13"/>
                    <a:pt x="57" y="20"/>
                  </a:cubicBezTo>
                  <a:cubicBezTo>
                    <a:pt x="57" y="22"/>
                    <a:pt x="55" y="23"/>
                    <a:pt x="54" y="24"/>
                  </a:cubicBezTo>
                  <a:cubicBezTo>
                    <a:pt x="50" y="26"/>
                    <a:pt x="46" y="28"/>
                    <a:pt x="42" y="31"/>
                  </a:cubicBezTo>
                  <a:cubicBezTo>
                    <a:pt x="39" y="34"/>
                    <a:pt x="34" y="35"/>
                    <a:pt x="30" y="32"/>
                  </a:cubicBezTo>
                  <a:cubicBezTo>
                    <a:pt x="29" y="30"/>
                    <a:pt x="27" y="28"/>
                    <a:pt x="25" y="30"/>
                  </a:cubicBezTo>
                  <a:cubicBezTo>
                    <a:pt x="23" y="32"/>
                    <a:pt x="25" y="34"/>
                    <a:pt x="26" y="36"/>
                  </a:cubicBezTo>
                  <a:cubicBezTo>
                    <a:pt x="26" y="40"/>
                    <a:pt x="31" y="42"/>
                    <a:pt x="27" y="47"/>
                  </a:cubicBezTo>
                  <a:cubicBezTo>
                    <a:pt x="24" y="50"/>
                    <a:pt x="22" y="51"/>
                    <a:pt x="19" y="50"/>
                  </a:cubicBezTo>
                  <a:cubicBezTo>
                    <a:pt x="11" y="47"/>
                    <a:pt x="5" y="42"/>
                    <a:pt x="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56" name="íṡḷiḋe"/>
            <p:cNvSpPr/>
            <p:nvPr/>
          </p:nvSpPr>
          <p:spPr bwMode="auto">
            <a:xfrm>
              <a:off x="3943350" y="2878138"/>
              <a:ext cx="258763" cy="285750"/>
            </a:xfrm>
            <a:custGeom>
              <a:avLst/>
              <a:gdLst>
                <a:gd name="T0" fmla="*/ 56 w 56"/>
                <a:gd name="T1" fmla="*/ 31 h 62"/>
                <a:gd name="T2" fmla="*/ 50 w 56"/>
                <a:gd name="T3" fmla="*/ 48 h 62"/>
                <a:gd name="T4" fmla="*/ 47 w 56"/>
                <a:gd name="T5" fmla="*/ 53 h 62"/>
                <a:gd name="T6" fmla="*/ 37 w 56"/>
                <a:gd name="T7" fmla="*/ 57 h 62"/>
                <a:gd name="T8" fmla="*/ 14 w 56"/>
                <a:gd name="T9" fmla="*/ 45 h 62"/>
                <a:gd name="T10" fmla="*/ 9 w 56"/>
                <a:gd name="T11" fmla="*/ 39 h 62"/>
                <a:gd name="T12" fmla="*/ 2 w 56"/>
                <a:gd name="T13" fmla="*/ 23 h 62"/>
                <a:gd name="T14" fmla="*/ 8 w 56"/>
                <a:gd name="T15" fmla="*/ 1 h 62"/>
                <a:gd name="T16" fmla="*/ 14 w 56"/>
                <a:gd name="T17" fmla="*/ 3 h 62"/>
                <a:gd name="T18" fmla="*/ 25 w 56"/>
                <a:gd name="T19" fmla="*/ 14 h 62"/>
                <a:gd name="T20" fmla="*/ 38 w 56"/>
                <a:gd name="T21" fmla="*/ 23 h 62"/>
                <a:gd name="T22" fmla="*/ 38 w 56"/>
                <a:gd name="T23" fmla="*/ 28 h 62"/>
                <a:gd name="T24" fmla="*/ 38 w 56"/>
                <a:gd name="T25" fmla="*/ 29 h 62"/>
                <a:gd name="T26" fmla="*/ 42 w 56"/>
                <a:gd name="T27" fmla="*/ 41 h 62"/>
                <a:gd name="T28" fmla="*/ 53 w 56"/>
                <a:gd name="T29" fmla="*/ 33 h 62"/>
                <a:gd name="T30" fmla="*/ 56 w 56"/>
                <a:gd name="T31"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62">
                  <a:moveTo>
                    <a:pt x="56" y="31"/>
                  </a:moveTo>
                  <a:cubicBezTo>
                    <a:pt x="56" y="38"/>
                    <a:pt x="52" y="43"/>
                    <a:pt x="50" y="48"/>
                  </a:cubicBezTo>
                  <a:cubicBezTo>
                    <a:pt x="49" y="50"/>
                    <a:pt x="47" y="51"/>
                    <a:pt x="47" y="53"/>
                  </a:cubicBezTo>
                  <a:cubicBezTo>
                    <a:pt x="46" y="62"/>
                    <a:pt x="42" y="60"/>
                    <a:pt x="37" y="57"/>
                  </a:cubicBezTo>
                  <a:cubicBezTo>
                    <a:pt x="30" y="53"/>
                    <a:pt x="22" y="49"/>
                    <a:pt x="14" y="45"/>
                  </a:cubicBezTo>
                  <a:cubicBezTo>
                    <a:pt x="11" y="44"/>
                    <a:pt x="9" y="42"/>
                    <a:pt x="9" y="39"/>
                  </a:cubicBezTo>
                  <a:cubicBezTo>
                    <a:pt x="7" y="34"/>
                    <a:pt x="5" y="28"/>
                    <a:pt x="2" y="23"/>
                  </a:cubicBezTo>
                  <a:cubicBezTo>
                    <a:pt x="0" y="19"/>
                    <a:pt x="4" y="4"/>
                    <a:pt x="8" y="1"/>
                  </a:cubicBezTo>
                  <a:cubicBezTo>
                    <a:pt x="10" y="0"/>
                    <a:pt x="13" y="0"/>
                    <a:pt x="14" y="3"/>
                  </a:cubicBezTo>
                  <a:cubicBezTo>
                    <a:pt x="15" y="9"/>
                    <a:pt x="20" y="12"/>
                    <a:pt x="25" y="14"/>
                  </a:cubicBezTo>
                  <a:cubicBezTo>
                    <a:pt x="30" y="17"/>
                    <a:pt x="32" y="23"/>
                    <a:pt x="38" y="23"/>
                  </a:cubicBezTo>
                  <a:cubicBezTo>
                    <a:pt x="38" y="23"/>
                    <a:pt x="38" y="26"/>
                    <a:pt x="38" y="28"/>
                  </a:cubicBezTo>
                  <a:cubicBezTo>
                    <a:pt x="38" y="28"/>
                    <a:pt x="38" y="29"/>
                    <a:pt x="38" y="29"/>
                  </a:cubicBezTo>
                  <a:cubicBezTo>
                    <a:pt x="40" y="33"/>
                    <a:pt x="35" y="39"/>
                    <a:pt x="42" y="41"/>
                  </a:cubicBezTo>
                  <a:cubicBezTo>
                    <a:pt x="48" y="42"/>
                    <a:pt x="51" y="37"/>
                    <a:pt x="53" y="33"/>
                  </a:cubicBezTo>
                  <a:cubicBezTo>
                    <a:pt x="54" y="32"/>
                    <a:pt x="54" y="31"/>
                    <a:pt x="56"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57" name="íśḷïḋê"/>
            <p:cNvSpPr/>
            <p:nvPr/>
          </p:nvSpPr>
          <p:spPr bwMode="auto">
            <a:xfrm>
              <a:off x="4437063" y="2790825"/>
              <a:ext cx="285750" cy="234950"/>
            </a:xfrm>
            <a:custGeom>
              <a:avLst/>
              <a:gdLst>
                <a:gd name="T0" fmla="*/ 34 w 62"/>
                <a:gd name="T1" fmla="*/ 51 h 51"/>
                <a:gd name="T2" fmla="*/ 7 w 62"/>
                <a:gd name="T3" fmla="*/ 48 h 51"/>
                <a:gd name="T4" fmla="*/ 0 w 62"/>
                <a:gd name="T5" fmla="*/ 41 h 51"/>
                <a:gd name="T6" fmla="*/ 2 w 62"/>
                <a:gd name="T7" fmla="*/ 34 h 51"/>
                <a:gd name="T8" fmla="*/ 7 w 62"/>
                <a:gd name="T9" fmla="*/ 26 h 51"/>
                <a:gd name="T10" fmla="*/ 15 w 62"/>
                <a:gd name="T11" fmla="*/ 32 h 51"/>
                <a:gd name="T12" fmla="*/ 19 w 62"/>
                <a:gd name="T13" fmla="*/ 37 h 51"/>
                <a:gd name="T14" fmla="*/ 26 w 62"/>
                <a:gd name="T15" fmla="*/ 39 h 51"/>
                <a:gd name="T16" fmla="*/ 32 w 62"/>
                <a:gd name="T17" fmla="*/ 31 h 51"/>
                <a:gd name="T18" fmla="*/ 25 w 62"/>
                <a:gd name="T19" fmla="*/ 14 h 51"/>
                <a:gd name="T20" fmla="*/ 24 w 62"/>
                <a:gd name="T21" fmla="*/ 10 h 51"/>
                <a:gd name="T22" fmla="*/ 26 w 62"/>
                <a:gd name="T23" fmla="*/ 1 h 51"/>
                <a:gd name="T24" fmla="*/ 33 w 62"/>
                <a:gd name="T25" fmla="*/ 4 h 51"/>
                <a:gd name="T26" fmla="*/ 49 w 62"/>
                <a:gd name="T27" fmla="*/ 20 h 51"/>
                <a:gd name="T28" fmla="*/ 58 w 62"/>
                <a:gd name="T29" fmla="*/ 38 h 51"/>
                <a:gd name="T30" fmla="*/ 56 w 62"/>
                <a:gd name="T31" fmla="*/ 47 h 51"/>
                <a:gd name="T32" fmla="*/ 34 w 62"/>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1">
                  <a:moveTo>
                    <a:pt x="34" y="51"/>
                  </a:moveTo>
                  <a:cubicBezTo>
                    <a:pt x="26" y="50"/>
                    <a:pt x="16" y="49"/>
                    <a:pt x="7" y="48"/>
                  </a:cubicBezTo>
                  <a:cubicBezTo>
                    <a:pt x="2" y="48"/>
                    <a:pt x="0" y="46"/>
                    <a:pt x="0" y="41"/>
                  </a:cubicBezTo>
                  <a:cubicBezTo>
                    <a:pt x="1" y="39"/>
                    <a:pt x="1" y="37"/>
                    <a:pt x="2" y="34"/>
                  </a:cubicBezTo>
                  <a:cubicBezTo>
                    <a:pt x="2" y="31"/>
                    <a:pt x="4" y="27"/>
                    <a:pt x="7" y="26"/>
                  </a:cubicBezTo>
                  <a:cubicBezTo>
                    <a:pt x="10" y="25"/>
                    <a:pt x="12" y="30"/>
                    <a:pt x="15" y="32"/>
                  </a:cubicBezTo>
                  <a:cubicBezTo>
                    <a:pt x="16" y="34"/>
                    <a:pt x="17" y="35"/>
                    <a:pt x="19" y="37"/>
                  </a:cubicBezTo>
                  <a:cubicBezTo>
                    <a:pt x="21" y="40"/>
                    <a:pt x="23" y="42"/>
                    <a:pt x="26" y="39"/>
                  </a:cubicBezTo>
                  <a:cubicBezTo>
                    <a:pt x="29" y="37"/>
                    <a:pt x="33" y="37"/>
                    <a:pt x="32" y="31"/>
                  </a:cubicBezTo>
                  <a:cubicBezTo>
                    <a:pt x="30" y="25"/>
                    <a:pt x="29" y="19"/>
                    <a:pt x="25" y="14"/>
                  </a:cubicBezTo>
                  <a:cubicBezTo>
                    <a:pt x="24" y="13"/>
                    <a:pt x="23" y="12"/>
                    <a:pt x="24" y="10"/>
                  </a:cubicBezTo>
                  <a:cubicBezTo>
                    <a:pt x="24" y="7"/>
                    <a:pt x="23" y="3"/>
                    <a:pt x="26" y="1"/>
                  </a:cubicBezTo>
                  <a:cubicBezTo>
                    <a:pt x="29" y="0"/>
                    <a:pt x="31" y="3"/>
                    <a:pt x="33" y="4"/>
                  </a:cubicBezTo>
                  <a:cubicBezTo>
                    <a:pt x="41" y="7"/>
                    <a:pt x="45" y="13"/>
                    <a:pt x="49" y="20"/>
                  </a:cubicBezTo>
                  <a:cubicBezTo>
                    <a:pt x="51" y="26"/>
                    <a:pt x="54" y="33"/>
                    <a:pt x="58" y="38"/>
                  </a:cubicBezTo>
                  <a:cubicBezTo>
                    <a:pt x="62" y="42"/>
                    <a:pt x="60" y="45"/>
                    <a:pt x="56" y="47"/>
                  </a:cubicBezTo>
                  <a:cubicBezTo>
                    <a:pt x="50" y="50"/>
                    <a:pt x="43" y="51"/>
                    <a:pt x="34"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0" name="iŝļiḓè"/>
            <p:cNvSpPr/>
            <p:nvPr>
              <p:custDataLst>
                <p:tags r:id="rId19"/>
              </p:custDataLst>
            </p:nvPr>
          </p:nvSpPr>
          <p:spPr bwMode="auto">
            <a:xfrm>
              <a:off x="7394575" y="4814888"/>
              <a:ext cx="258763" cy="350838"/>
            </a:xfrm>
            <a:custGeom>
              <a:avLst/>
              <a:gdLst>
                <a:gd name="T0" fmla="*/ 24 w 56"/>
                <a:gd name="T1" fmla="*/ 70 h 76"/>
                <a:gd name="T2" fmla="*/ 11 w 56"/>
                <a:gd name="T3" fmla="*/ 74 h 76"/>
                <a:gd name="T4" fmla="*/ 4 w 56"/>
                <a:gd name="T5" fmla="*/ 74 h 76"/>
                <a:gd name="T6" fmla="*/ 0 w 56"/>
                <a:gd name="T7" fmla="*/ 64 h 76"/>
                <a:gd name="T8" fmla="*/ 4 w 56"/>
                <a:gd name="T9" fmla="*/ 62 h 76"/>
                <a:gd name="T10" fmla="*/ 10 w 56"/>
                <a:gd name="T11" fmla="*/ 55 h 76"/>
                <a:gd name="T12" fmla="*/ 17 w 56"/>
                <a:gd name="T13" fmla="*/ 44 h 76"/>
                <a:gd name="T14" fmla="*/ 20 w 56"/>
                <a:gd name="T15" fmla="*/ 37 h 76"/>
                <a:gd name="T16" fmla="*/ 21 w 56"/>
                <a:gd name="T17" fmla="*/ 34 h 76"/>
                <a:gd name="T18" fmla="*/ 37 w 56"/>
                <a:gd name="T19" fmla="*/ 24 h 76"/>
                <a:gd name="T20" fmla="*/ 42 w 56"/>
                <a:gd name="T21" fmla="*/ 19 h 76"/>
                <a:gd name="T22" fmla="*/ 49 w 56"/>
                <a:gd name="T23" fmla="*/ 5 h 76"/>
                <a:gd name="T24" fmla="*/ 54 w 56"/>
                <a:gd name="T25" fmla="*/ 1 h 76"/>
                <a:gd name="T26" fmla="*/ 54 w 56"/>
                <a:gd name="T27" fmla="*/ 6 h 76"/>
                <a:gd name="T28" fmla="*/ 32 w 56"/>
                <a:gd name="T29" fmla="*/ 58 h 76"/>
                <a:gd name="T30" fmla="*/ 30 w 56"/>
                <a:gd name="T31" fmla="*/ 65 h 76"/>
                <a:gd name="T32" fmla="*/ 24 w 56"/>
                <a:gd name="T33"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76">
                  <a:moveTo>
                    <a:pt x="24" y="70"/>
                  </a:moveTo>
                  <a:cubicBezTo>
                    <a:pt x="19" y="70"/>
                    <a:pt x="15" y="71"/>
                    <a:pt x="11" y="74"/>
                  </a:cubicBezTo>
                  <a:cubicBezTo>
                    <a:pt x="9" y="75"/>
                    <a:pt x="5" y="76"/>
                    <a:pt x="4" y="74"/>
                  </a:cubicBezTo>
                  <a:cubicBezTo>
                    <a:pt x="2" y="71"/>
                    <a:pt x="0" y="68"/>
                    <a:pt x="0" y="64"/>
                  </a:cubicBezTo>
                  <a:cubicBezTo>
                    <a:pt x="0" y="61"/>
                    <a:pt x="2" y="63"/>
                    <a:pt x="4" y="62"/>
                  </a:cubicBezTo>
                  <a:cubicBezTo>
                    <a:pt x="9" y="62"/>
                    <a:pt x="12" y="61"/>
                    <a:pt x="10" y="55"/>
                  </a:cubicBezTo>
                  <a:cubicBezTo>
                    <a:pt x="8" y="49"/>
                    <a:pt x="13" y="47"/>
                    <a:pt x="17" y="44"/>
                  </a:cubicBezTo>
                  <a:cubicBezTo>
                    <a:pt x="19" y="43"/>
                    <a:pt x="27" y="43"/>
                    <a:pt x="20" y="37"/>
                  </a:cubicBezTo>
                  <a:cubicBezTo>
                    <a:pt x="19" y="36"/>
                    <a:pt x="20" y="35"/>
                    <a:pt x="21" y="34"/>
                  </a:cubicBezTo>
                  <a:cubicBezTo>
                    <a:pt x="26" y="31"/>
                    <a:pt x="27" y="21"/>
                    <a:pt x="37" y="24"/>
                  </a:cubicBezTo>
                  <a:cubicBezTo>
                    <a:pt x="39" y="25"/>
                    <a:pt x="41" y="21"/>
                    <a:pt x="42" y="19"/>
                  </a:cubicBezTo>
                  <a:cubicBezTo>
                    <a:pt x="44" y="14"/>
                    <a:pt x="46" y="10"/>
                    <a:pt x="49" y="5"/>
                  </a:cubicBezTo>
                  <a:cubicBezTo>
                    <a:pt x="50" y="3"/>
                    <a:pt x="51" y="0"/>
                    <a:pt x="54" y="1"/>
                  </a:cubicBezTo>
                  <a:cubicBezTo>
                    <a:pt x="56" y="2"/>
                    <a:pt x="54" y="5"/>
                    <a:pt x="54" y="6"/>
                  </a:cubicBezTo>
                  <a:cubicBezTo>
                    <a:pt x="49" y="25"/>
                    <a:pt x="45" y="43"/>
                    <a:pt x="32" y="58"/>
                  </a:cubicBezTo>
                  <a:cubicBezTo>
                    <a:pt x="30" y="60"/>
                    <a:pt x="30" y="63"/>
                    <a:pt x="30" y="65"/>
                  </a:cubicBezTo>
                  <a:cubicBezTo>
                    <a:pt x="30" y="70"/>
                    <a:pt x="28" y="72"/>
                    <a:pt x="24"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1" name="ïśḻîďé"/>
            <p:cNvSpPr/>
            <p:nvPr>
              <p:custDataLst>
                <p:tags r:id="rId20"/>
              </p:custDataLst>
            </p:nvPr>
          </p:nvSpPr>
          <p:spPr bwMode="auto">
            <a:xfrm>
              <a:off x="7602538" y="4356100"/>
              <a:ext cx="230188" cy="427038"/>
            </a:xfrm>
            <a:custGeom>
              <a:avLst/>
              <a:gdLst>
                <a:gd name="T0" fmla="*/ 37 w 50"/>
                <a:gd name="T1" fmla="*/ 72 h 93"/>
                <a:gd name="T2" fmla="*/ 36 w 50"/>
                <a:gd name="T3" fmla="*/ 50 h 93"/>
                <a:gd name="T4" fmla="*/ 24 w 50"/>
                <a:gd name="T5" fmla="*/ 32 h 93"/>
                <a:gd name="T6" fmla="*/ 10 w 50"/>
                <a:gd name="T7" fmla="*/ 15 h 93"/>
                <a:gd name="T8" fmla="*/ 3 w 50"/>
                <a:gd name="T9" fmla="*/ 7 h 93"/>
                <a:gd name="T10" fmla="*/ 0 w 50"/>
                <a:gd name="T11" fmla="*/ 3 h 93"/>
                <a:gd name="T12" fmla="*/ 5 w 50"/>
                <a:gd name="T13" fmla="*/ 2 h 93"/>
                <a:gd name="T14" fmla="*/ 28 w 50"/>
                <a:gd name="T15" fmla="*/ 13 h 93"/>
                <a:gd name="T16" fmla="*/ 47 w 50"/>
                <a:gd name="T17" fmla="*/ 45 h 93"/>
                <a:gd name="T18" fmla="*/ 49 w 50"/>
                <a:gd name="T19" fmla="*/ 69 h 93"/>
                <a:gd name="T20" fmla="*/ 42 w 50"/>
                <a:gd name="T21" fmla="*/ 90 h 93"/>
                <a:gd name="T22" fmla="*/ 38 w 50"/>
                <a:gd name="T23" fmla="*/ 93 h 93"/>
                <a:gd name="T24" fmla="*/ 37 w 50"/>
                <a:gd name="T25" fmla="*/ 88 h 93"/>
                <a:gd name="T26" fmla="*/ 37 w 50"/>
                <a:gd name="T27"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93">
                  <a:moveTo>
                    <a:pt x="37" y="72"/>
                  </a:moveTo>
                  <a:cubicBezTo>
                    <a:pt x="37" y="65"/>
                    <a:pt x="37" y="57"/>
                    <a:pt x="36" y="50"/>
                  </a:cubicBezTo>
                  <a:cubicBezTo>
                    <a:pt x="34" y="43"/>
                    <a:pt x="30" y="36"/>
                    <a:pt x="24" y="32"/>
                  </a:cubicBezTo>
                  <a:cubicBezTo>
                    <a:pt x="18" y="27"/>
                    <a:pt x="14" y="21"/>
                    <a:pt x="10" y="15"/>
                  </a:cubicBezTo>
                  <a:cubicBezTo>
                    <a:pt x="8" y="12"/>
                    <a:pt x="6" y="9"/>
                    <a:pt x="3" y="7"/>
                  </a:cubicBezTo>
                  <a:cubicBezTo>
                    <a:pt x="1" y="6"/>
                    <a:pt x="0" y="5"/>
                    <a:pt x="0" y="3"/>
                  </a:cubicBezTo>
                  <a:cubicBezTo>
                    <a:pt x="1" y="0"/>
                    <a:pt x="4" y="2"/>
                    <a:pt x="5" y="2"/>
                  </a:cubicBezTo>
                  <a:cubicBezTo>
                    <a:pt x="14" y="4"/>
                    <a:pt x="20" y="9"/>
                    <a:pt x="28" y="13"/>
                  </a:cubicBezTo>
                  <a:cubicBezTo>
                    <a:pt x="40" y="20"/>
                    <a:pt x="46" y="31"/>
                    <a:pt x="47" y="45"/>
                  </a:cubicBezTo>
                  <a:cubicBezTo>
                    <a:pt x="47" y="53"/>
                    <a:pt x="48" y="61"/>
                    <a:pt x="49" y="69"/>
                  </a:cubicBezTo>
                  <a:cubicBezTo>
                    <a:pt x="50" y="77"/>
                    <a:pt x="47" y="84"/>
                    <a:pt x="42" y="90"/>
                  </a:cubicBezTo>
                  <a:cubicBezTo>
                    <a:pt x="41" y="92"/>
                    <a:pt x="40" y="93"/>
                    <a:pt x="38" y="93"/>
                  </a:cubicBezTo>
                  <a:cubicBezTo>
                    <a:pt x="36" y="92"/>
                    <a:pt x="37" y="90"/>
                    <a:pt x="37" y="88"/>
                  </a:cubicBezTo>
                  <a:cubicBezTo>
                    <a:pt x="37" y="83"/>
                    <a:pt x="37" y="78"/>
                    <a:pt x="37"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2" name="íslïḍé"/>
            <p:cNvSpPr/>
            <p:nvPr>
              <p:custDataLst>
                <p:tags r:id="rId21"/>
              </p:custDataLst>
            </p:nvPr>
          </p:nvSpPr>
          <p:spPr bwMode="auto">
            <a:xfrm>
              <a:off x="6275388" y="2681288"/>
              <a:ext cx="276225" cy="211138"/>
            </a:xfrm>
            <a:custGeom>
              <a:avLst/>
              <a:gdLst>
                <a:gd name="T0" fmla="*/ 58 w 60"/>
                <a:gd name="T1" fmla="*/ 46 h 46"/>
                <a:gd name="T2" fmla="*/ 13 w 60"/>
                <a:gd name="T3" fmla="*/ 42 h 46"/>
                <a:gd name="T4" fmla="*/ 0 w 60"/>
                <a:gd name="T5" fmla="*/ 39 h 46"/>
                <a:gd name="T6" fmla="*/ 11 w 60"/>
                <a:gd name="T7" fmla="*/ 35 h 46"/>
                <a:gd name="T8" fmla="*/ 23 w 60"/>
                <a:gd name="T9" fmla="*/ 26 h 46"/>
                <a:gd name="T10" fmla="*/ 29 w 60"/>
                <a:gd name="T11" fmla="*/ 18 h 46"/>
                <a:gd name="T12" fmla="*/ 50 w 60"/>
                <a:gd name="T13" fmla="*/ 3 h 46"/>
                <a:gd name="T14" fmla="*/ 54 w 60"/>
                <a:gd name="T15" fmla="*/ 4 h 46"/>
                <a:gd name="T16" fmla="*/ 58 w 60"/>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8" y="46"/>
                  </a:moveTo>
                  <a:cubicBezTo>
                    <a:pt x="43" y="43"/>
                    <a:pt x="28" y="41"/>
                    <a:pt x="13" y="42"/>
                  </a:cubicBezTo>
                  <a:cubicBezTo>
                    <a:pt x="8" y="42"/>
                    <a:pt x="5" y="40"/>
                    <a:pt x="0" y="39"/>
                  </a:cubicBezTo>
                  <a:cubicBezTo>
                    <a:pt x="3" y="35"/>
                    <a:pt x="7" y="35"/>
                    <a:pt x="11" y="35"/>
                  </a:cubicBezTo>
                  <a:cubicBezTo>
                    <a:pt x="17" y="35"/>
                    <a:pt x="22" y="33"/>
                    <a:pt x="23" y="26"/>
                  </a:cubicBezTo>
                  <a:cubicBezTo>
                    <a:pt x="23" y="22"/>
                    <a:pt x="26" y="20"/>
                    <a:pt x="29" y="18"/>
                  </a:cubicBezTo>
                  <a:cubicBezTo>
                    <a:pt x="36" y="13"/>
                    <a:pt x="44" y="9"/>
                    <a:pt x="50" y="3"/>
                  </a:cubicBezTo>
                  <a:cubicBezTo>
                    <a:pt x="52" y="1"/>
                    <a:pt x="55" y="0"/>
                    <a:pt x="54" y="4"/>
                  </a:cubicBezTo>
                  <a:cubicBezTo>
                    <a:pt x="53" y="18"/>
                    <a:pt x="60" y="31"/>
                    <a:pt x="58"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3" name="iṣḷîḓê"/>
            <p:cNvSpPr/>
            <p:nvPr/>
          </p:nvSpPr>
          <p:spPr bwMode="auto">
            <a:xfrm>
              <a:off x="4962525" y="2957513"/>
              <a:ext cx="501650" cy="128588"/>
            </a:xfrm>
            <a:custGeom>
              <a:avLst/>
              <a:gdLst>
                <a:gd name="T0" fmla="*/ 0 w 109"/>
                <a:gd name="T1" fmla="*/ 25 h 28"/>
                <a:gd name="T2" fmla="*/ 8 w 109"/>
                <a:gd name="T3" fmla="*/ 19 h 28"/>
                <a:gd name="T4" fmla="*/ 27 w 109"/>
                <a:gd name="T5" fmla="*/ 17 h 28"/>
                <a:gd name="T6" fmla="*/ 67 w 109"/>
                <a:gd name="T7" fmla="*/ 12 h 28"/>
                <a:gd name="T8" fmla="*/ 104 w 109"/>
                <a:gd name="T9" fmla="*/ 1 h 28"/>
                <a:gd name="T10" fmla="*/ 108 w 109"/>
                <a:gd name="T11" fmla="*/ 5 h 28"/>
                <a:gd name="T12" fmla="*/ 100 w 109"/>
                <a:gd name="T13" fmla="*/ 16 h 28"/>
                <a:gd name="T14" fmla="*/ 44 w 109"/>
                <a:gd name="T15" fmla="*/ 27 h 28"/>
                <a:gd name="T16" fmla="*/ 38 w 109"/>
                <a:gd name="T17" fmla="*/ 27 h 28"/>
                <a:gd name="T18" fmla="*/ 10 w 109"/>
                <a:gd name="T19" fmla="*/ 26 h 28"/>
                <a:gd name="T20" fmla="*/ 0 w 109"/>
                <a:gd name="T2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28">
                  <a:moveTo>
                    <a:pt x="0" y="25"/>
                  </a:moveTo>
                  <a:cubicBezTo>
                    <a:pt x="3" y="23"/>
                    <a:pt x="6" y="21"/>
                    <a:pt x="8" y="19"/>
                  </a:cubicBezTo>
                  <a:cubicBezTo>
                    <a:pt x="14" y="14"/>
                    <a:pt x="20" y="13"/>
                    <a:pt x="27" y="17"/>
                  </a:cubicBezTo>
                  <a:cubicBezTo>
                    <a:pt x="42" y="27"/>
                    <a:pt x="55" y="23"/>
                    <a:pt x="67" y="12"/>
                  </a:cubicBezTo>
                  <a:cubicBezTo>
                    <a:pt x="77" y="2"/>
                    <a:pt x="90" y="0"/>
                    <a:pt x="104" y="1"/>
                  </a:cubicBezTo>
                  <a:cubicBezTo>
                    <a:pt x="107" y="1"/>
                    <a:pt x="109" y="2"/>
                    <a:pt x="108" y="5"/>
                  </a:cubicBezTo>
                  <a:cubicBezTo>
                    <a:pt x="107" y="10"/>
                    <a:pt x="105" y="14"/>
                    <a:pt x="100" y="16"/>
                  </a:cubicBezTo>
                  <a:cubicBezTo>
                    <a:pt x="82" y="22"/>
                    <a:pt x="63" y="27"/>
                    <a:pt x="44" y="27"/>
                  </a:cubicBezTo>
                  <a:cubicBezTo>
                    <a:pt x="42" y="27"/>
                    <a:pt x="39" y="28"/>
                    <a:pt x="38" y="27"/>
                  </a:cubicBezTo>
                  <a:cubicBezTo>
                    <a:pt x="29" y="23"/>
                    <a:pt x="19" y="25"/>
                    <a:pt x="10" y="26"/>
                  </a:cubicBezTo>
                  <a:cubicBezTo>
                    <a:pt x="7" y="27"/>
                    <a:pt x="4" y="27"/>
                    <a:pt x="0" y="25"/>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4" name="ïšľïde"/>
            <p:cNvSpPr/>
            <p:nvPr>
              <p:custDataLst>
                <p:tags r:id="rId22"/>
              </p:custDataLst>
            </p:nvPr>
          </p:nvSpPr>
          <p:spPr bwMode="auto">
            <a:xfrm>
              <a:off x="7515225" y="4179888"/>
              <a:ext cx="400050" cy="152400"/>
            </a:xfrm>
            <a:custGeom>
              <a:avLst/>
              <a:gdLst>
                <a:gd name="T0" fmla="*/ 47 w 87"/>
                <a:gd name="T1" fmla="*/ 0 h 33"/>
                <a:gd name="T2" fmla="*/ 74 w 87"/>
                <a:gd name="T3" fmla="*/ 3 h 33"/>
                <a:gd name="T4" fmla="*/ 83 w 87"/>
                <a:gd name="T5" fmla="*/ 7 h 33"/>
                <a:gd name="T6" fmla="*/ 86 w 87"/>
                <a:gd name="T7" fmla="*/ 13 h 33"/>
                <a:gd name="T8" fmla="*/ 81 w 87"/>
                <a:gd name="T9" fmla="*/ 14 h 33"/>
                <a:gd name="T10" fmla="*/ 27 w 87"/>
                <a:gd name="T11" fmla="*/ 11 h 33"/>
                <a:gd name="T12" fmla="*/ 16 w 87"/>
                <a:gd name="T13" fmla="*/ 14 h 33"/>
                <a:gd name="T14" fmla="*/ 22 w 87"/>
                <a:gd name="T15" fmla="*/ 24 h 33"/>
                <a:gd name="T16" fmla="*/ 23 w 87"/>
                <a:gd name="T17" fmla="*/ 31 h 33"/>
                <a:gd name="T18" fmla="*/ 17 w 87"/>
                <a:gd name="T19" fmla="*/ 32 h 33"/>
                <a:gd name="T20" fmla="*/ 5 w 87"/>
                <a:gd name="T21" fmla="*/ 6 h 33"/>
                <a:gd name="T22" fmla="*/ 12 w 87"/>
                <a:gd name="T23" fmla="*/ 2 h 33"/>
                <a:gd name="T24" fmla="*/ 30 w 87"/>
                <a:gd name="T25" fmla="*/ 1 h 33"/>
                <a:gd name="T26" fmla="*/ 47 w 87"/>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33">
                  <a:moveTo>
                    <a:pt x="47" y="0"/>
                  </a:moveTo>
                  <a:cubicBezTo>
                    <a:pt x="56" y="0"/>
                    <a:pt x="66" y="0"/>
                    <a:pt x="74" y="3"/>
                  </a:cubicBezTo>
                  <a:cubicBezTo>
                    <a:pt x="77" y="4"/>
                    <a:pt x="80" y="6"/>
                    <a:pt x="83" y="7"/>
                  </a:cubicBezTo>
                  <a:cubicBezTo>
                    <a:pt x="85" y="9"/>
                    <a:pt x="87" y="11"/>
                    <a:pt x="86" y="13"/>
                  </a:cubicBezTo>
                  <a:cubicBezTo>
                    <a:pt x="85" y="16"/>
                    <a:pt x="83" y="14"/>
                    <a:pt x="81" y="14"/>
                  </a:cubicBezTo>
                  <a:cubicBezTo>
                    <a:pt x="63" y="13"/>
                    <a:pt x="45" y="9"/>
                    <a:pt x="27" y="11"/>
                  </a:cubicBezTo>
                  <a:cubicBezTo>
                    <a:pt x="23" y="11"/>
                    <a:pt x="17" y="10"/>
                    <a:pt x="16" y="14"/>
                  </a:cubicBezTo>
                  <a:cubicBezTo>
                    <a:pt x="14" y="17"/>
                    <a:pt x="18" y="22"/>
                    <a:pt x="22" y="24"/>
                  </a:cubicBezTo>
                  <a:cubicBezTo>
                    <a:pt x="24" y="26"/>
                    <a:pt x="24" y="28"/>
                    <a:pt x="23" y="31"/>
                  </a:cubicBezTo>
                  <a:cubicBezTo>
                    <a:pt x="22" y="33"/>
                    <a:pt x="20" y="33"/>
                    <a:pt x="17" y="32"/>
                  </a:cubicBezTo>
                  <a:cubicBezTo>
                    <a:pt x="9" y="31"/>
                    <a:pt x="0" y="14"/>
                    <a:pt x="5" y="6"/>
                  </a:cubicBezTo>
                  <a:cubicBezTo>
                    <a:pt x="7" y="4"/>
                    <a:pt x="9" y="2"/>
                    <a:pt x="12" y="2"/>
                  </a:cubicBezTo>
                  <a:cubicBezTo>
                    <a:pt x="18" y="2"/>
                    <a:pt x="24" y="2"/>
                    <a:pt x="30" y="1"/>
                  </a:cubicBezTo>
                  <a:cubicBezTo>
                    <a:pt x="36" y="1"/>
                    <a:pt x="41" y="1"/>
                    <a:pt x="47" y="0"/>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5" name="íṩľiḑe"/>
            <p:cNvSpPr/>
            <p:nvPr>
              <p:custDataLst>
                <p:tags r:id="rId23"/>
              </p:custDataLst>
            </p:nvPr>
          </p:nvSpPr>
          <p:spPr bwMode="auto">
            <a:xfrm>
              <a:off x="7667625" y="4310063"/>
              <a:ext cx="368300" cy="220663"/>
            </a:xfrm>
            <a:custGeom>
              <a:avLst/>
              <a:gdLst>
                <a:gd name="T0" fmla="*/ 50 w 80"/>
                <a:gd name="T1" fmla="*/ 8 h 48"/>
                <a:gd name="T2" fmla="*/ 42 w 80"/>
                <a:gd name="T3" fmla="*/ 8 h 48"/>
                <a:gd name="T4" fmla="*/ 25 w 80"/>
                <a:gd name="T5" fmla="*/ 8 h 48"/>
                <a:gd name="T6" fmla="*/ 22 w 80"/>
                <a:gd name="T7" fmla="*/ 11 h 48"/>
                <a:gd name="T8" fmla="*/ 25 w 80"/>
                <a:gd name="T9" fmla="*/ 12 h 48"/>
                <a:gd name="T10" fmla="*/ 26 w 80"/>
                <a:gd name="T11" fmla="*/ 12 h 48"/>
                <a:gd name="T12" fmla="*/ 55 w 80"/>
                <a:gd name="T13" fmla="*/ 23 h 48"/>
                <a:gd name="T14" fmla="*/ 76 w 80"/>
                <a:gd name="T15" fmla="*/ 42 h 48"/>
                <a:gd name="T16" fmla="*/ 79 w 80"/>
                <a:gd name="T17" fmla="*/ 48 h 48"/>
                <a:gd name="T18" fmla="*/ 0 w 80"/>
                <a:gd name="T19" fmla="*/ 4 h 48"/>
                <a:gd name="T20" fmla="*/ 1 w 80"/>
                <a:gd name="T21" fmla="*/ 2 h 48"/>
                <a:gd name="T22" fmla="*/ 10 w 80"/>
                <a:gd name="T23" fmla="*/ 4 h 48"/>
                <a:gd name="T24" fmla="*/ 20 w 80"/>
                <a:gd name="T25" fmla="*/ 5 h 48"/>
                <a:gd name="T26" fmla="*/ 46 w 80"/>
                <a:gd name="T27" fmla="*/ 7 h 48"/>
                <a:gd name="T28" fmla="*/ 50 w 80"/>
                <a:gd name="T29" fmla="*/ 8 h 48"/>
                <a:gd name="T30" fmla="*/ 50 w 80"/>
                <a:gd name="T3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48">
                  <a:moveTo>
                    <a:pt x="50" y="8"/>
                  </a:moveTo>
                  <a:cubicBezTo>
                    <a:pt x="47" y="10"/>
                    <a:pt x="44" y="9"/>
                    <a:pt x="42" y="8"/>
                  </a:cubicBezTo>
                  <a:cubicBezTo>
                    <a:pt x="36" y="6"/>
                    <a:pt x="30" y="7"/>
                    <a:pt x="25" y="8"/>
                  </a:cubicBezTo>
                  <a:cubicBezTo>
                    <a:pt x="23" y="8"/>
                    <a:pt x="21" y="8"/>
                    <a:pt x="22" y="11"/>
                  </a:cubicBezTo>
                  <a:cubicBezTo>
                    <a:pt x="22" y="13"/>
                    <a:pt x="24" y="12"/>
                    <a:pt x="25" y="12"/>
                  </a:cubicBezTo>
                  <a:cubicBezTo>
                    <a:pt x="25" y="12"/>
                    <a:pt x="26" y="12"/>
                    <a:pt x="26" y="12"/>
                  </a:cubicBezTo>
                  <a:cubicBezTo>
                    <a:pt x="39" y="9"/>
                    <a:pt x="47" y="15"/>
                    <a:pt x="55" y="23"/>
                  </a:cubicBezTo>
                  <a:cubicBezTo>
                    <a:pt x="61" y="30"/>
                    <a:pt x="69" y="36"/>
                    <a:pt x="76" y="42"/>
                  </a:cubicBezTo>
                  <a:cubicBezTo>
                    <a:pt x="78" y="44"/>
                    <a:pt x="80" y="44"/>
                    <a:pt x="79" y="48"/>
                  </a:cubicBezTo>
                  <a:cubicBezTo>
                    <a:pt x="49" y="41"/>
                    <a:pt x="26" y="20"/>
                    <a:pt x="0" y="4"/>
                  </a:cubicBezTo>
                  <a:cubicBezTo>
                    <a:pt x="1" y="4"/>
                    <a:pt x="1" y="3"/>
                    <a:pt x="1" y="2"/>
                  </a:cubicBezTo>
                  <a:cubicBezTo>
                    <a:pt x="4" y="3"/>
                    <a:pt x="7" y="3"/>
                    <a:pt x="10" y="4"/>
                  </a:cubicBezTo>
                  <a:cubicBezTo>
                    <a:pt x="13" y="5"/>
                    <a:pt x="17" y="6"/>
                    <a:pt x="20" y="5"/>
                  </a:cubicBezTo>
                  <a:cubicBezTo>
                    <a:pt x="29" y="0"/>
                    <a:pt x="38" y="1"/>
                    <a:pt x="46" y="7"/>
                  </a:cubicBezTo>
                  <a:cubicBezTo>
                    <a:pt x="47" y="8"/>
                    <a:pt x="49" y="8"/>
                    <a:pt x="50" y="8"/>
                  </a:cubicBezTo>
                  <a:cubicBezTo>
                    <a:pt x="50" y="8"/>
                    <a:pt x="50" y="8"/>
                    <a:pt x="5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6" name="iṣļíďê"/>
            <p:cNvSpPr/>
            <p:nvPr>
              <p:custDataLst>
                <p:tags r:id="rId24"/>
              </p:custDataLst>
            </p:nvPr>
          </p:nvSpPr>
          <p:spPr bwMode="auto">
            <a:xfrm>
              <a:off x="7105650" y="4792663"/>
              <a:ext cx="142875" cy="271463"/>
            </a:xfrm>
            <a:custGeom>
              <a:avLst/>
              <a:gdLst>
                <a:gd name="T0" fmla="*/ 26 w 31"/>
                <a:gd name="T1" fmla="*/ 51 h 59"/>
                <a:gd name="T2" fmla="*/ 21 w 31"/>
                <a:gd name="T3" fmla="*/ 39 h 59"/>
                <a:gd name="T4" fmla="*/ 13 w 31"/>
                <a:gd name="T5" fmla="*/ 37 h 59"/>
                <a:gd name="T6" fmla="*/ 9 w 31"/>
                <a:gd name="T7" fmla="*/ 48 h 59"/>
                <a:gd name="T8" fmla="*/ 9 w 31"/>
                <a:gd name="T9" fmla="*/ 54 h 59"/>
                <a:gd name="T10" fmla="*/ 3 w 31"/>
                <a:gd name="T11" fmla="*/ 59 h 59"/>
                <a:gd name="T12" fmla="*/ 1 w 31"/>
                <a:gd name="T13" fmla="*/ 54 h 59"/>
                <a:gd name="T14" fmla="*/ 8 w 31"/>
                <a:gd name="T15" fmla="*/ 4 h 59"/>
                <a:gd name="T16" fmla="*/ 15 w 31"/>
                <a:gd name="T17" fmla="*/ 0 h 59"/>
                <a:gd name="T18" fmla="*/ 19 w 31"/>
                <a:gd name="T19" fmla="*/ 6 h 59"/>
                <a:gd name="T20" fmla="*/ 26 w 31"/>
                <a:gd name="T21" fmla="*/ 23 h 59"/>
                <a:gd name="T22" fmla="*/ 28 w 31"/>
                <a:gd name="T23" fmla="*/ 35 h 59"/>
                <a:gd name="T24" fmla="*/ 26 w 31"/>
                <a:gd name="T25"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9">
                  <a:moveTo>
                    <a:pt x="26" y="51"/>
                  </a:moveTo>
                  <a:cubicBezTo>
                    <a:pt x="23" y="47"/>
                    <a:pt x="22" y="43"/>
                    <a:pt x="21" y="39"/>
                  </a:cubicBezTo>
                  <a:cubicBezTo>
                    <a:pt x="19" y="34"/>
                    <a:pt x="17" y="34"/>
                    <a:pt x="13" y="37"/>
                  </a:cubicBezTo>
                  <a:cubicBezTo>
                    <a:pt x="9" y="40"/>
                    <a:pt x="7" y="43"/>
                    <a:pt x="9" y="48"/>
                  </a:cubicBezTo>
                  <a:cubicBezTo>
                    <a:pt x="9" y="50"/>
                    <a:pt x="9" y="52"/>
                    <a:pt x="9" y="54"/>
                  </a:cubicBezTo>
                  <a:cubicBezTo>
                    <a:pt x="8" y="57"/>
                    <a:pt x="6" y="59"/>
                    <a:pt x="3" y="59"/>
                  </a:cubicBezTo>
                  <a:cubicBezTo>
                    <a:pt x="0" y="59"/>
                    <a:pt x="1" y="56"/>
                    <a:pt x="1" y="54"/>
                  </a:cubicBezTo>
                  <a:cubicBezTo>
                    <a:pt x="1" y="37"/>
                    <a:pt x="4" y="20"/>
                    <a:pt x="8" y="4"/>
                  </a:cubicBezTo>
                  <a:cubicBezTo>
                    <a:pt x="9" y="1"/>
                    <a:pt x="12" y="0"/>
                    <a:pt x="15" y="0"/>
                  </a:cubicBezTo>
                  <a:cubicBezTo>
                    <a:pt x="19" y="0"/>
                    <a:pt x="19" y="3"/>
                    <a:pt x="19" y="6"/>
                  </a:cubicBezTo>
                  <a:cubicBezTo>
                    <a:pt x="18" y="13"/>
                    <a:pt x="21" y="18"/>
                    <a:pt x="26" y="23"/>
                  </a:cubicBezTo>
                  <a:cubicBezTo>
                    <a:pt x="30" y="26"/>
                    <a:pt x="31" y="31"/>
                    <a:pt x="28" y="35"/>
                  </a:cubicBezTo>
                  <a:cubicBezTo>
                    <a:pt x="25" y="40"/>
                    <a:pt x="29" y="45"/>
                    <a:pt x="26" y="51"/>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7" name="išľíḓe"/>
            <p:cNvSpPr/>
            <p:nvPr/>
          </p:nvSpPr>
          <p:spPr bwMode="auto">
            <a:xfrm>
              <a:off x="4427538" y="3044825"/>
              <a:ext cx="115888" cy="496888"/>
            </a:xfrm>
            <a:custGeom>
              <a:avLst/>
              <a:gdLst>
                <a:gd name="T0" fmla="*/ 14 w 25"/>
                <a:gd name="T1" fmla="*/ 0 h 108"/>
                <a:gd name="T2" fmla="*/ 24 w 25"/>
                <a:gd name="T3" fmla="*/ 15 h 108"/>
                <a:gd name="T4" fmla="*/ 6 w 25"/>
                <a:gd name="T5" fmla="*/ 101 h 108"/>
                <a:gd name="T6" fmla="*/ 0 w 25"/>
                <a:gd name="T7" fmla="*/ 108 h 108"/>
                <a:gd name="T8" fmla="*/ 5 w 25"/>
                <a:gd name="T9" fmla="*/ 91 h 108"/>
                <a:gd name="T10" fmla="*/ 10 w 25"/>
                <a:gd name="T11" fmla="*/ 58 h 108"/>
                <a:gd name="T12" fmla="*/ 13 w 25"/>
                <a:gd name="T13" fmla="*/ 21 h 108"/>
                <a:gd name="T14" fmla="*/ 14 w 25"/>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08">
                  <a:moveTo>
                    <a:pt x="14" y="0"/>
                  </a:moveTo>
                  <a:cubicBezTo>
                    <a:pt x="21" y="3"/>
                    <a:pt x="25" y="7"/>
                    <a:pt x="24" y="15"/>
                  </a:cubicBezTo>
                  <a:cubicBezTo>
                    <a:pt x="23" y="45"/>
                    <a:pt x="19" y="74"/>
                    <a:pt x="6" y="101"/>
                  </a:cubicBezTo>
                  <a:cubicBezTo>
                    <a:pt x="4" y="104"/>
                    <a:pt x="3" y="107"/>
                    <a:pt x="0" y="108"/>
                  </a:cubicBezTo>
                  <a:cubicBezTo>
                    <a:pt x="0" y="102"/>
                    <a:pt x="2" y="96"/>
                    <a:pt x="5" y="91"/>
                  </a:cubicBezTo>
                  <a:cubicBezTo>
                    <a:pt x="11" y="81"/>
                    <a:pt x="13" y="70"/>
                    <a:pt x="10" y="58"/>
                  </a:cubicBezTo>
                  <a:cubicBezTo>
                    <a:pt x="8" y="45"/>
                    <a:pt x="13" y="33"/>
                    <a:pt x="13" y="21"/>
                  </a:cubicBezTo>
                  <a:cubicBezTo>
                    <a:pt x="13" y="14"/>
                    <a:pt x="14" y="7"/>
                    <a:pt x="14" y="0"/>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8" name="ïṩḷïḓé"/>
            <p:cNvSpPr/>
            <p:nvPr>
              <p:custDataLst>
                <p:tags r:id="rId25"/>
              </p:custDataLst>
            </p:nvPr>
          </p:nvSpPr>
          <p:spPr bwMode="auto">
            <a:xfrm>
              <a:off x="6588125" y="2693988"/>
              <a:ext cx="106363" cy="266700"/>
            </a:xfrm>
            <a:custGeom>
              <a:avLst/>
              <a:gdLst>
                <a:gd name="T0" fmla="*/ 23 w 23"/>
                <a:gd name="T1" fmla="*/ 58 h 58"/>
                <a:gd name="T2" fmla="*/ 17 w 23"/>
                <a:gd name="T3" fmla="*/ 55 h 58"/>
                <a:gd name="T4" fmla="*/ 0 w 23"/>
                <a:gd name="T5" fmla="*/ 45 h 58"/>
                <a:gd name="T6" fmla="*/ 4 w 23"/>
                <a:gd name="T7" fmla="*/ 39 h 58"/>
                <a:gd name="T8" fmla="*/ 6 w 23"/>
                <a:gd name="T9" fmla="*/ 26 h 58"/>
                <a:gd name="T10" fmla="*/ 4 w 23"/>
                <a:gd name="T11" fmla="*/ 3 h 58"/>
                <a:gd name="T12" fmla="*/ 8 w 23"/>
                <a:gd name="T13" fmla="*/ 3 h 58"/>
                <a:gd name="T14" fmla="*/ 22 w 23"/>
                <a:gd name="T15" fmla="*/ 27 h 58"/>
                <a:gd name="T16" fmla="*/ 21 w 23"/>
                <a:gd name="T17" fmla="*/ 45 h 58"/>
                <a:gd name="T18" fmla="*/ 23 w 23"/>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8">
                  <a:moveTo>
                    <a:pt x="23" y="58"/>
                  </a:moveTo>
                  <a:cubicBezTo>
                    <a:pt x="20" y="58"/>
                    <a:pt x="19" y="57"/>
                    <a:pt x="17" y="55"/>
                  </a:cubicBezTo>
                  <a:cubicBezTo>
                    <a:pt x="12" y="51"/>
                    <a:pt x="7" y="46"/>
                    <a:pt x="0" y="45"/>
                  </a:cubicBezTo>
                  <a:cubicBezTo>
                    <a:pt x="0" y="42"/>
                    <a:pt x="2" y="40"/>
                    <a:pt x="4" y="39"/>
                  </a:cubicBezTo>
                  <a:cubicBezTo>
                    <a:pt x="10" y="35"/>
                    <a:pt x="10" y="31"/>
                    <a:pt x="6" y="26"/>
                  </a:cubicBezTo>
                  <a:cubicBezTo>
                    <a:pt x="1" y="19"/>
                    <a:pt x="4" y="10"/>
                    <a:pt x="4" y="3"/>
                  </a:cubicBezTo>
                  <a:cubicBezTo>
                    <a:pt x="4" y="0"/>
                    <a:pt x="7" y="2"/>
                    <a:pt x="8" y="3"/>
                  </a:cubicBezTo>
                  <a:cubicBezTo>
                    <a:pt x="16" y="9"/>
                    <a:pt x="20" y="17"/>
                    <a:pt x="22" y="27"/>
                  </a:cubicBezTo>
                  <a:cubicBezTo>
                    <a:pt x="23" y="33"/>
                    <a:pt x="23" y="39"/>
                    <a:pt x="21" y="45"/>
                  </a:cubicBezTo>
                  <a:cubicBezTo>
                    <a:pt x="19" y="50"/>
                    <a:pt x="19" y="54"/>
                    <a:pt x="23" y="58"/>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69" name="iṡ1ïḋê"/>
            <p:cNvSpPr/>
            <p:nvPr>
              <p:custDataLst>
                <p:tags r:id="rId26"/>
              </p:custDataLst>
            </p:nvPr>
          </p:nvSpPr>
          <p:spPr bwMode="auto">
            <a:xfrm>
              <a:off x="7062788" y="5068888"/>
              <a:ext cx="249238" cy="381000"/>
            </a:xfrm>
            <a:custGeom>
              <a:avLst/>
              <a:gdLst>
                <a:gd name="T0" fmla="*/ 54 w 54"/>
                <a:gd name="T1" fmla="*/ 83 h 83"/>
                <a:gd name="T2" fmla="*/ 42 w 54"/>
                <a:gd name="T3" fmla="*/ 75 h 83"/>
                <a:gd name="T4" fmla="*/ 23 w 54"/>
                <a:gd name="T5" fmla="*/ 68 h 83"/>
                <a:gd name="T6" fmla="*/ 15 w 54"/>
                <a:gd name="T7" fmla="*/ 69 h 83"/>
                <a:gd name="T8" fmla="*/ 20 w 54"/>
                <a:gd name="T9" fmla="*/ 49 h 83"/>
                <a:gd name="T10" fmla="*/ 3 w 54"/>
                <a:gd name="T11" fmla="*/ 7 h 83"/>
                <a:gd name="T12" fmla="*/ 2 w 54"/>
                <a:gd name="T13" fmla="*/ 2 h 83"/>
                <a:gd name="T14" fmla="*/ 8 w 54"/>
                <a:gd name="T15" fmla="*/ 4 h 83"/>
                <a:gd name="T16" fmla="*/ 10 w 54"/>
                <a:gd name="T17" fmla="*/ 9 h 83"/>
                <a:gd name="T18" fmla="*/ 42 w 54"/>
                <a:gd name="T19" fmla="*/ 67 h 83"/>
                <a:gd name="T20" fmla="*/ 54 w 54"/>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83">
                  <a:moveTo>
                    <a:pt x="54" y="83"/>
                  </a:moveTo>
                  <a:cubicBezTo>
                    <a:pt x="49" y="82"/>
                    <a:pt x="45" y="79"/>
                    <a:pt x="42" y="75"/>
                  </a:cubicBezTo>
                  <a:cubicBezTo>
                    <a:pt x="37" y="68"/>
                    <a:pt x="31" y="67"/>
                    <a:pt x="23" y="68"/>
                  </a:cubicBezTo>
                  <a:cubicBezTo>
                    <a:pt x="21" y="69"/>
                    <a:pt x="18" y="69"/>
                    <a:pt x="15" y="69"/>
                  </a:cubicBezTo>
                  <a:cubicBezTo>
                    <a:pt x="24" y="61"/>
                    <a:pt x="24" y="61"/>
                    <a:pt x="20" y="49"/>
                  </a:cubicBezTo>
                  <a:cubicBezTo>
                    <a:pt x="14" y="35"/>
                    <a:pt x="8" y="21"/>
                    <a:pt x="3" y="7"/>
                  </a:cubicBezTo>
                  <a:cubicBezTo>
                    <a:pt x="2" y="5"/>
                    <a:pt x="0" y="3"/>
                    <a:pt x="2" y="2"/>
                  </a:cubicBezTo>
                  <a:cubicBezTo>
                    <a:pt x="5" y="0"/>
                    <a:pt x="6" y="3"/>
                    <a:pt x="8" y="4"/>
                  </a:cubicBezTo>
                  <a:cubicBezTo>
                    <a:pt x="9" y="6"/>
                    <a:pt x="10" y="7"/>
                    <a:pt x="10" y="9"/>
                  </a:cubicBezTo>
                  <a:cubicBezTo>
                    <a:pt x="16" y="31"/>
                    <a:pt x="30" y="48"/>
                    <a:pt x="42" y="67"/>
                  </a:cubicBezTo>
                  <a:cubicBezTo>
                    <a:pt x="46" y="72"/>
                    <a:pt x="50" y="78"/>
                    <a:pt x="54" y="8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70" name="ïš1ïdè"/>
            <p:cNvSpPr/>
            <p:nvPr>
              <p:custDataLst>
                <p:tags r:id="rId27"/>
              </p:custDataLst>
            </p:nvPr>
          </p:nvSpPr>
          <p:spPr bwMode="auto">
            <a:xfrm>
              <a:off x="4805363" y="4383088"/>
              <a:ext cx="106363" cy="404813"/>
            </a:xfrm>
            <a:custGeom>
              <a:avLst/>
              <a:gdLst>
                <a:gd name="T0" fmla="*/ 23 w 23"/>
                <a:gd name="T1" fmla="*/ 2 h 88"/>
                <a:gd name="T2" fmla="*/ 21 w 23"/>
                <a:gd name="T3" fmla="*/ 40 h 88"/>
                <a:gd name="T4" fmla="*/ 16 w 23"/>
                <a:gd name="T5" fmla="*/ 53 h 88"/>
                <a:gd name="T6" fmla="*/ 6 w 23"/>
                <a:gd name="T7" fmla="*/ 76 h 88"/>
                <a:gd name="T8" fmla="*/ 0 w 23"/>
                <a:gd name="T9" fmla="*/ 88 h 88"/>
                <a:gd name="T10" fmla="*/ 4 w 23"/>
                <a:gd name="T11" fmla="*/ 53 h 88"/>
                <a:gd name="T12" fmla="*/ 21 w 23"/>
                <a:gd name="T13" fmla="*/ 0 h 88"/>
                <a:gd name="T14" fmla="*/ 23 w 23"/>
                <a:gd name="T15" fmla="*/ 2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8">
                  <a:moveTo>
                    <a:pt x="23" y="2"/>
                  </a:moveTo>
                  <a:cubicBezTo>
                    <a:pt x="21" y="15"/>
                    <a:pt x="20" y="27"/>
                    <a:pt x="21" y="40"/>
                  </a:cubicBezTo>
                  <a:cubicBezTo>
                    <a:pt x="22" y="45"/>
                    <a:pt x="19" y="49"/>
                    <a:pt x="16" y="53"/>
                  </a:cubicBezTo>
                  <a:cubicBezTo>
                    <a:pt x="11" y="60"/>
                    <a:pt x="8" y="67"/>
                    <a:pt x="6" y="76"/>
                  </a:cubicBezTo>
                  <a:cubicBezTo>
                    <a:pt x="6" y="80"/>
                    <a:pt x="4" y="84"/>
                    <a:pt x="0" y="88"/>
                  </a:cubicBezTo>
                  <a:cubicBezTo>
                    <a:pt x="0" y="75"/>
                    <a:pt x="1" y="64"/>
                    <a:pt x="4" y="53"/>
                  </a:cubicBezTo>
                  <a:cubicBezTo>
                    <a:pt x="10" y="36"/>
                    <a:pt x="16" y="18"/>
                    <a:pt x="21" y="0"/>
                  </a:cubicBezTo>
                  <a:cubicBezTo>
                    <a:pt x="23" y="0"/>
                    <a:pt x="23" y="1"/>
                    <a:pt x="23" y="2"/>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71" name="isļiḑê"/>
            <p:cNvSpPr/>
            <p:nvPr/>
          </p:nvSpPr>
          <p:spPr bwMode="auto">
            <a:xfrm>
              <a:off x="4594225" y="3168650"/>
              <a:ext cx="220663" cy="101600"/>
            </a:xfrm>
            <a:custGeom>
              <a:avLst/>
              <a:gdLst>
                <a:gd name="T0" fmla="*/ 16 w 48"/>
                <a:gd name="T1" fmla="*/ 0 h 22"/>
                <a:gd name="T2" fmla="*/ 46 w 48"/>
                <a:gd name="T3" fmla="*/ 6 h 22"/>
                <a:gd name="T4" fmla="*/ 48 w 48"/>
                <a:gd name="T5" fmla="*/ 9 h 22"/>
                <a:gd name="T6" fmla="*/ 46 w 48"/>
                <a:gd name="T7" fmla="*/ 11 h 22"/>
                <a:gd name="T8" fmla="*/ 42 w 48"/>
                <a:gd name="T9" fmla="*/ 13 h 22"/>
                <a:gd name="T10" fmla="*/ 24 w 48"/>
                <a:gd name="T11" fmla="*/ 18 h 22"/>
                <a:gd name="T12" fmla="*/ 2 w 48"/>
                <a:gd name="T13" fmla="*/ 6 h 22"/>
                <a:gd name="T14" fmla="*/ 0 w 48"/>
                <a:gd name="T15" fmla="*/ 3 h 22"/>
                <a:gd name="T16" fmla="*/ 3 w 48"/>
                <a:gd name="T17" fmla="*/ 0 h 22"/>
                <a:gd name="T18" fmla="*/ 16 w 48"/>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2">
                  <a:moveTo>
                    <a:pt x="16" y="0"/>
                  </a:moveTo>
                  <a:cubicBezTo>
                    <a:pt x="27" y="0"/>
                    <a:pt x="37" y="1"/>
                    <a:pt x="46" y="6"/>
                  </a:cubicBezTo>
                  <a:cubicBezTo>
                    <a:pt x="47" y="7"/>
                    <a:pt x="48" y="7"/>
                    <a:pt x="48" y="9"/>
                  </a:cubicBezTo>
                  <a:cubicBezTo>
                    <a:pt x="48" y="10"/>
                    <a:pt x="47" y="11"/>
                    <a:pt x="46" y="11"/>
                  </a:cubicBezTo>
                  <a:cubicBezTo>
                    <a:pt x="44" y="11"/>
                    <a:pt x="43" y="12"/>
                    <a:pt x="42" y="13"/>
                  </a:cubicBezTo>
                  <a:cubicBezTo>
                    <a:pt x="37" y="20"/>
                    <a:pt x="31" y="22"/>
                    <a:pt x="24" y="18"/>
                  </a:cubicBezTo>
                  <a:cubicBezTo>
                    <a:pt x="17" y="13"/>
                    <a:pt x="10" y="8"/>
                    <a:pt x="2" y="6"/>
                  </a:cubicBezTo>
                  <a:cubicBezTo>
                    <a:pt x="0" y="6"/>
                    <a:pt x="0" y="4"/>
                    <a:pt x="0" y="3"/>
                  </a:cubicBezTo>
                  <a:cubicBezTo>
                    <a:pt x="0" y="0"/>
                    <a:pt x="2" y="0"/>
                    <a:pt x="3" y="0"/>
                  </a:cubicBezTo>
                  <a:cubicBezTo>
                    <a:pt x="8" y="0"/>
                    <a:pt x="12"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72" name="iŝḷïḑê"/>
            <p:cNvSpPr/>
            <p:nvPr/>
          </p:nvSpPr>
          <p:spPr bwMode="auto">
            <a:xfrm>
              <a:off x="4722813" y="3692525"/>
              <a:ext cx="106363" cy="465138"/>
            </a:xfrm>
            <a:custGeom>
              <a:avLst/>
              <a:gdLst>
                <a:gd name="T0" fmla="*/ 5 w 23"/>
                <a:gd name="T1" fmla="*/ 101 h 101"/>
                <a:gd name="T2" fmla="*/ 23 w 23"/>
                <a:gd name="T3" fmla="*/ 0 h 101"/>
                <a:gd name="T4" fmla="*/ 5 w 23"/>
                <a:gd name="T5" fmla="*/ 101 h 101"/>
              </a:gdLst>
              <a:ahLst/>
              <a:cxnLst>
                <a:cxn ang="0">
                  <a:pos x="T0" y="T1"/>
                </a:cxn>
                <a:cxn ang="0">
                  <a:pos x="T2" y="T3"/>
                </a:cxn>
                <a:cxn ang="0">
                  <a:pos x="T4" y="T5"/>
                </a:cxn>
              </a:cxnLst>
              <a:rect l="0" t="0" r="r" b="b"/>
              <a:pathLst>
                <a:path w="23" h="101">
                  <a:moveTo>
                    <a:pt x="5" y="101"/>
                  </a:moveTo>
                  <a:cubicBezTo>
                    <a:pt x="0" y="65"/>
                    <a:pt x="2" y="31"/>
                    <a:pt x="23" y="0"/>
                  </a:cubicBezTo>
                  <a:cubicBezTo>
                    <a:pt x="14" y="33"/>
                    <a:pt x="6" y="66"/>
                    <a:pt x="5" y="101"/>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73" name="íŝlídé"/>
            <p:cNvSpPr/>
            <p:nvPr>
              <p:custDataLst>
                <p:tags r:id="rId28"/>
              </p:custDataLst>
            </p:nvPr>
          </p:nvSpPr>
          <p:spPr bwMode="auto">
            <a:xfrm>
              <a:off x="7561263" y="5078413"/>
              <a:ext cx="203200" cy="233363"/>
            </a:xfrm>
            <a:custGeom>
              <a:avLst/>
              <a:gdLst>
                <a:gd name="T0" fmla="*/ 43 w 44"/>
                <a:gd name="T1" fmla="*/ 6 h 51"/>
                <a:gd name="T2" fmla="*/ 41 w 44"/>
                <a:gd name="T3" fmla="*/ 12 h 51"/>
                <a:gd name="T4" fmla="*/ 6 w 44"/>
                <a:gd name="T5" fmla="*/ 48 h 51"/>
                <a:gd name="T6" fmla="*/ 1 w 44"/>
                <a:gd name="T7" fmla="*/ 48 h 51"/>
                <a:gd name="T8" fmla="*/ 2 w 44"/>
                <a:gd name="T9" fmla="*/ 43 h 51"/>
                <a:gd name="T10" fmla="*/ 36 w 44"/>
                <a:gd name="T11" fmla="*/ 3 h 51"/>
                <a:gd name="T12" fmla="*/ 41 w 44"/>
                <a:gd name="T13" fmla="*/ 0 h 51"/>
                <a:gd name="T14" fmla="*/ 43 w 44"/>
                <a:gd name="T15" fmla="*/ 6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1">
                  <a:moveTo>
                    <a:pt x="43" y="6"/>
                  </a:moveTo>
                  <a:cubicBezTo>
                    <a:pt x="43" y="7"/>
                    <a:pt x="42" y="10"/>
                    <a:pt x="41" y="12"/>
                  </a:cubicBezTo>
                  <a:cubicBezTo>
                    <a:pt x="34" y="28"/>
                    <a:pt x="22" y="40"/>
                    <a:pt x="6" y="48"/>
                  </a:cubicBezTo>
                  <a:cubicBezTo>
                    <a:pt x="4" y="49"/>
                    <a:pt x="3" y="51"/>
                    <a:pt x="1" y="48"/>
                  </a:cubicBezTo>
                  <a:cubicBezTo>
                    <a:pt x="0" y="46"/>
                    <a:pt x="1" y="45"/>
                    <a:pt x="2" y="43"/>
                  </a:cubicBezTo>
                  <a:cubicBezTo>
                    <a:pt x="15" y="31"/>
                    <a:pt x="27" y="19"/>
                    <a:pt x="36" y="3"/>
                  </a:cubicBezTo>
                  <a:cubicBezTo>
                    <a:pt x="37" y="1"/>
                    <a:pt x="39" y="0"/>
                    <a:pt x="41" y="0"/>
                  </a:cubicBezTo>
                  <a:cubicBezTo>
                    <a:pt x="44" y="1"/>
                    <a:pt x="42" y="4"/>
                    <a:pt x="43" y="6"/>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76" name="íṥļïde"/>
            <p:cNvSpPr/>
            <p:nvPr>
              <p:custDataLst>
                <p:tags r:id="rId29"/>
              </p:custDataLst>
            </p:nvPr>
          </p:nvSpPr>
          <p:spPr bwMode="auto">
            <a:xfrm>
              <a:off x="5924550" y="4346575"/>
              <a:ext cx="74613" cy="317500"/>
            </a:xfrm>
            <a:custGeom>
              <a:avLst/>
              <a:gdLst>
                <a:gd name="T0" fmla="*/ 12 w 16"/>
                <a:gd name="T1" fmla="*/ 0 h 69"/>
                <a:gd name="T2" fmla="*/ 7 w 16"/>
                <a:gd name="T3" fmla="*/ 69 h 69"/>
                <a:gd name="T4" fmla="*/ 12 w 16"/>
                <a:gd name="T5" fmla="*/ 0 h 69"/>
              </a:gdLst>
              <a:ahLst/>
              <a:cxnLst>
                <a:cxn ang="0">
                  <a:pos x="T0" y="T1"/>
                </a:cxn>
                <a:cxn ang="0">
                  <a:pos x="T2" y="T3"/>
                </a:cxn>
                <a:cxn ang="0">
                  <a:pos x="T4" y="T5"/>
                </a:cxn>
              </a:cxnLst>
              <a:rect l="0" t="0" r="r" b="b"/>
              <a:pathLst>
                <a:path w="16" h="69">
                  <a:moveTo>
                    <a:pt x="12" y="0"/>
                  </a:moveTo>
                  <a:cubicBezTo>
                    <a:pt x="16" y="13"/>
                    <a:pt x="13" y="59"/>
                    <a:pt x="7" y="69"/>
                  </a:cubicBezTo>
                  <a:cubicBezTo>
                    <a:pt x="0" y="45"/>
                    <a:pt x="10" y="23"/>
                    <a:pt x="1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78" name="iṩľîḍe"/>
            <p:cNvSpPr/>
            <p:nvPr/>
          </p:nvSpPr>
          <p:spPr bwMode="auto">
            <a:xfrm>
              <a:off x="4833938" y="3090863"/>
              <a:ext cx="169863" cy="114300"/>
            </a:xfrm>
            <a:custGeom>
              <a:avLst/>
              <a:gdLst>
                <a:gd name="T0" fmla="*/ 23 w 37"/>
                <a:gd name="T1" fmla="*/ 0 h 25"/>
                <a:gd name="T2" fmla="*/ 31 w 37"/>
                <a:gd name="T3" fmla="*/ 7 h 25"/>
                <a:gd name="T4" fmla="*/ 36 w 37"/>
                <a:gd name="T5" fmla="*/ 20 h 25"/>
                <a:gd name="T6" fmla="*/ 25 w 37"/>
                <a:gd name="T7" fmla="*/ 18 h 25"/>
                <a:gd name="T8" fmla="*/ 5 w 37"/>
                <a:gd name="T9" fmla="*/ 14 h 25"/>
                <a:gd name="T10" fmla="*/ 1 w 37"/>
                <a:gd name="T11" fmla="*/ 12 h 25"/>
                <a:gd name="T12" fmla="*/ 4 w 37"/>
                <a:gd name="T13" fmla="*/ 9 h 25"/>
                <a:gd name="T14" fmla="*/ 23 w 37"/>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5">
                  <a:moveTo>
                    <a:pt x="23" y="0"/>
                  </a:moveTo>
                  <a:cubicBezTo>
                    <a:pt x="25" y="3"/>
                    <a:pt x="26" y="6"/>
                    <a:pt x="31" y="7"/>
                  </a:cubicBezTo>
                  <a:cubicBezTo>
                    <a:pt x="37" y="9"/>
                    <a:pt x="33" y="16"/>
                    <a:pt x="36" y="20"/>
                  </a:cubicBezTo>
                  <a:cubicBezTo>
                    <a:pt x="32" y="20"/>
                    <a:pt x="28" y="15"/>
                    <a:pt x="25" y="18"/>
                  </a:cubicBezTo>
                  <a:cubicBezTo>
                    <a:pt x="16" y="25"/>
                    <a:pt x="11" y="16"/>
                    <a:pt x="5" y="14"/>
                  </a:cubicBezTo>
                  <a:cubicBezTo>
                    <a:pt x="3" y="14"/>
                    <a:pt x="1" y="14"/>
                    <a:pt x="1" y="12"/>
                  </a:cubicBezTo>
                  <a:cubicBezTo>
                    <a:pt x="0" y="9"/>
                    <a:pt x="3" y="10"/>
                    <a:pt x="4" y="9"/>
                  </a:cubicBezTo>
                  <a:cubicBezTo>
                    <a:pt x="11" y="7"/>
                    <a:pt x="18" y="5"/>
                    <a:pt x="23" y="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0" name="î$ḷiḋé"/>
            <p:cNvSpPr/>
            <p:nvPr/>
          </p:nvSpPr>
          <p:spPr bwMode="auto">
            <a:xfrm>
              <a:off x="3662363" y="3103563"/>
              <a:ext cx="111125" cy="363538"/>
            </a:xfrm>
            <a:custGeom>
              <a:avLst/>
              <a:gdLst>
                <a:gd name="T0" fmla="*/ 1 w 24"/>
                <a:gd name="T1" fmla="*/ 79 h 79"/>
                <a:gd name="T2" fmla="*/ 4 w 24"/>
                <a:gd name="T3" fmla="*/ 56 h 79"/>
                <a:gd name="T4" fmla="*/ 13 w 24"/>
                <a:gd name="T5" fmla="*/ 19 h 79"/>
                <a:gd name="T6" fmla="*/ 14 w 24"/>
                <a:gd name="T7" fmla="*/ 5 h 79"/>
                <a:gd name="T8" fmla="*/ 14 w 24"/>
                <a:gd name="T9" fmla="*/ 0 h 79"/>
                <a:gd name="T10" fmla="*/ 21 w 24"/>
                <a:gd name="T11" fmla="*/ 0 h 79"/>
                <a:gd name="T12" fmla="*/ 22 w 24"/>
                <a:gd name="T13" fmla="*/ 5 h 79"/>
                <a:gd name="T14" fmla="*/ 14 w 24"/>
                <a:gd name="T15" fmla="*/ 36 h 79"/>
                <a:gd name="T16" fmla="*/ 3 w 24"/>
                <a:gd name="T17" fmla="*/ 77 h 79"/>
                <a:gd name="T18" fmla="*/ 1 w 24"/>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9">
                  <a:moveTo>
                    <a:pt x="1" y="79"/>
                  </a:moveTo>
                  <a:cubicBezTo>
                    <a:pt x="0" y="71"/>
                    <a:pt x="3" y="64"/>
                    <a:pt x="4" y="56"/>
                  </a:cubicBezTo>
                  <a:cubicBezTo>
                    <a:pt x="7" y="44"/>
                    <a:pt x="10" y="31"/>
                    <a:pt x="13" y="19"/>
                  </a:cubicBezTo>
                  <a:cubicBezTo>
                    <a:pt x="14" y="14"/>
                    <a:pt x="14" y="10"/>
                    <a:pt x="14" y="5"/>
                  </a:cubicBezTo>
                  <a:cubicBezTo>
                    <a:pt x="13" y="3"/>
                    <a:pt x="11" y="1"/>
                    <a:pt x="14" y="0"/>
                  </a:cubicBezTo>
                  <a:cubicBezTo>
                    <a:pt x="16" y="0"/>
                    <a:pt x="19" y="0"/>
                    <a:pt x="21" y="0"/>
                  </a:cubicBezTo>
                  <a:cubicBezTo>
                    <a:pt x="24" y="1"/>
                    <a:pt x="23" y="4"/>
                    <a:pt x="22" y="5"/>
                  </a:cubicBezTo>
                  <a:cubicBezTo>
                    <a:pt x="21" y="16"/>
                    <a:pt x="17" y="26"/>
                    <a:pt x="14" y="36"/>
                  </a:cubicBezTo>
                  <a:cubicBezTo>
                    <a:pt x="9" y="49"/>
                    <a:pt x="4" y="63"/>
                    <a:pt x="3" y="77"/>
                  </a:cubicBezTo>
                  <a:cubicBezTo>
                    <a:pt x="3" y="78"/>
                    <a:pt x="2" y="79"/>
                    <a:pt x="1" y="79"/>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1" name="îŝḻïḓe"/>
            <p:cNvSpPr/>
            <p:nvPr>
              <p:custDataLst>
                <p:tags r:id="rId30"/>
              </p:custDataLst>
            </p:nvPr>
          </p:nvSpPr>
          <p:spPr bwMode="auto">
            <a:xfrm>
              <a:off x="4902200" y="4056063"/>
              <a:ext cx="87313" cy="336550"/>
            </a:xfrm>
            <a:custGeom>
              <a:avLst/>
              <a:gdLst>
                <a:gd name="T0" fmla="*/ 2 w 19"/>
                <a:gd name="T1" fmla="*/ 73 h 73"/>
                <a:gd name="T2" fmla="*/ 0 w 19"/>
                <a:gd name="T3" fmla="*/ 71 h 73"/>
                <a:gd name="T4" fmla="*/ 18 w 19"/>
                <a:gd name="T5" fmla="*/ 0 h 73"/>
                <a:gd name="T6" fmla="*/ 16 w 19"/>
                <a:gd name="T7" fmla="*/ 27 h 73"/>
                <a:gd name="T8" fmla="*/ 2 w 19"/>
                <a:gd name="T9" fmla="*/ 73 h 73"/>
              </a:gdLst>
              <a:ahLst/>
              <a:cxnLst>
                <a:cxn ang="0">
                  <a:pos x="T0" y="T1"/>
                </a:cxn>
                <a:cxn ang="0">
                  <a:pos x="T2" y="T3"/>
                </a:cxn>
                <a:cxn ang="0">
                  <a:pos x="T4" y="T5"/>
                </a:cxn>
                <a:cxn ang="0">
                  <a:pos x="T6" y="T7"/>
                </a:cxn>
                <a:cxn ang="0">
                  <a:pos x="T8" y="T9"/>
                </a:cxn>
              </a:cxnLst>
              <a:rect l="0" t="0" r="r" b="b"/>
              <a:pathLst>
                <a:path w="19" h="73">
                  <a:moveTo>
                    <a:pt x="2" y="73"/>
                  </a:moveTo>
                  <a:cubicBezTo>
                    <a:pt x="1" y="73"/>
                    <a:pt x="1" y="72"/>
                    <a:pt x="0" y="71"/>
                  </a:cubicBezTo>
                  <a:cubicBezTo>
                    <a:pt x="1" y="46"/>
                    <a:pt x="11" y="23"/>
                    <a:pt x="18" y="0"/>
                  </a:cubicBezTo>
                  <a:cubicBezTo>
                    <a:pt x="19" y="9"/>
                    <a:pt x="19" y="18"/>
                    <a:pt x="16" y="27"/>
                  </a:cubicBezTo>
                  <a:cubicBezTo>
                    <a:pt x="11" y="43"/>
                    <a:pt x="5" y="58"/>
                    <a:pt x="2" y="73"/>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2" name="ïsḷiḍé"/>
            <p:cNvSpPr/>
            <p:nvPr>
              <p:custDataLst>
                <p:tags r:id="rId31"/>
              </p:custDataLst>
            </p:nvPr>
          </p:nvSpPr>
          <p:spPr bwMode="auto">
            <a:xfrm>
              <a:off x="7008813" y="3587750"/>
              <a:ext cx="96838" cy="109538"/>
            </a:xfrm>
            <a:custGeom>
              <a:avLst/>
              <a:gdLst>
                <a:gd name="T0" fmla="*/ 5 w 21"/>
                <a:gd name="T1" fmla="*/ 23 h 24"/>
                <a:gd name="T2" fmla="*/ 7 w 21"/>
                <a:gd name="T3" fmla="*/ 4 h 24"/>
                <a:gd name="T4" fmla="*/ 14 w 21"/>
                <a:gd name="T5" fmla="*/ 3 h 24"/>
                <a:gd name="T6" fmla="*/ 19 w 21"/>
                <a:gd name="T7" fmla="*/ 15 h 24"/>
                <a:gd name="T8" fmla="*/ 9 w 21"/>
                <a:gd name="T9" fmla="*/ 18 h 24"/>
                <a:gd name="T10" fmla="*/ 5 w 21"/>
                <a:gd name="T11" fmla="*/ 24 h 24"/>
                <a:gd name="T12" fmla="*/ 5 w 21"/>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5" y="23"/>
                  </a:moveTo>
                  <a:cubicBezTo>
                    <a:pt x="0" y="17"/>
                    <a:pt x="3" y="11"/>
                    <a:pt x="7" y="4"/>
                  </a:cubicBezTo>
                  <a:cubicBezTo>
                    <a:pt x="9" y="0"/>
                    <a:pt x="11" y="1"/>
                    <a:pt x="14" y="3"/>
                  </a:cubicBezTo>
                  <a:cubicBezTo>
                    <a:pt x="18" y="6"/>
                    <a:pt x="21" y="11"/>
                    <a:pt x="19" y="15"/>
                  </a:cubicBezTo>
                  <a:cubicBezTo>
                    <a:pt x="18" y="19"/>
                    <a:pt x="13" y="19"/>
                    <a:pt x="9" y="18"/>
                  </a:cubicBezTo>
                  <a:cubicBezTo>
                    <a:pt x="3" y="16"/>
                    <a:pt x="6" y="21"/>
                    <a:pt x="5" y="24"/>
                  </a:cubicBezTo>
                  <a:cubicBezTo>
                    <a:pt x="5" y="24"/>
                    <a:pt x="5" y="23"/>
                    <a:pt x="5" y="23"/>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3" name="îṣḻíḑé"/>
            <p:cNvSpPr/>
            <p:nvPr/>
          </p:nvSpPr>
          <p:spPr bwMode="auto">
            <a:xfrm>
              <a:off x="5865813" y="2805113"/>
              <a:ext cx="106363" cy="165100"/>
            </a:xfrm>
            <a:custGeom>
              <a:avLst/>
              <a:gdLst>
                <a:gd name="T0" fmla="*/ 23 w 23"/>
                <a:gd name="T1" fmla="*/ 21 h 36"/>
                <a:gd name="T2" fmla="*/ 3 w 23"/>
                <a:gd name="T3" fmla="*/ 36 h 36"/>
                <a:gd name="T4" fmla="*/ 4 w 23"/>
                <a:gd name="T5" fmla="*/ 25 h 36"/>
                <a:gd name="T6" fmla="*/ 13 w 23"/>
                <a:gd name="T7" fmla="*/ 9 h 36"/>
                <a:gd name="T8" fmla="*/ 14 w 23"/>
                <a:gd name="T9" fmla="*/ 0 h 36"/>
                <a:gd name="T10" fmla="*/ 18 w 23"/>
                <a:gd name="T11" fmla="*/ 9 h 36"/>
                <a:gd name="T12" fmla="*/ 23 w 23"/>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23" y="21"/>
                  </a:moveTo>
                  <a:cubicBezTo>
                    <a:pt x="15" y="24"/>
                    <a:pt x="6" y="25"/>
                    <a:pt x="3" y="36"/>
                  </a:cubicBezTo>
                  <a:cubicBezTo>
                    <a:pt x="0" y="30"/>
                    <a:pt x="1" y="26"/>
                    <a:pt x="4" y="25"/>
                  </a:cubicBezTo>
                  <a:cubicBezTo>
                    <a:pt x="13" y="22"/>
                    <a:pt x="11" y="15"/>
                    <a:pt x="13" y="9"/>
                  </a:cubicBezTo>
                  <a:cubicBezTo>
                    <a:pt x="13" y="6"/>
                    <a:pt x="11" y="0"/>
                    <a:pt x="14" y="0"/>
                  </a:cubicBezTo>
                  <a:cubicBezTo>
                    <a:pt x="19" y="0"/>
                    <a:pt x="17" y="6"/>
                    <a:pt x="18" y="9"/>
                  </a:cubicBezTo>
                  <a:cubicBezTo>
                    <a:pt x="19" y="13"/>
                    <a:pt x="21" y="17"/>
                    <a:pt x="23" y="21"/>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4" name="ï$1íḋe"/>
            <p:cNvSpPr/>
            <p:nvPr>
              <p:custDataLst>
                <p:tags r:id="rId32"/>
              </p:custDataLst>
            </p:nvPr>
          </p:nvSpPr>
          <p:spPr bwMode="auto">
            <a:xfrm>
              <a:off x="6731000" y="2868613"/>
              <a:ext cx="79375" cy="115888"/>
            </a:xfrm>
            <a:custGeom>
              <a:avLst/>
              <a:gdLst>
                <a:gd name="T0" fmla="*/ 17 w 17"/>
                <a:gd name="T1" fmla="*/ 25 h 25"/>
                <a:gd name="T2" fmla="*/ 0 w 17"/>
                <a:gd name="T3" fmla="*/ 18 h 25"/>
                <a:gd name="T4" fmla="*/ 4 w 17"/>
                <a:gd name="T5" fmla="*/ 4 h 25"/>
                <a:gd name="T6" fmla="*/ 9 w 17"/>
                <a:gd name="T7" fmla="*/ 3 h 25"/>
                <a:gd name="T8" fmla="*/ 14 w 17"/>
                <a:gd name="T9" fmla="*/ 13 h 25"/>
                <a:gd name="T10" fmla="*/ 17 w 17"/>
                <a:gd name="T11" fmla="*/ 25 h 25"/>
              </a:gdLst>
              <a:ahLst/>
              <a:cxnLst>
                <a:cxn ang="0">
                  <a:pos x="T0" y="T1"/>
                </a:cxn>
                <a:cxn ang="0">
                  <a:pos x="T2" y="T3"/>
                </a:cxn>
                <a:cxn ang="0">
                  <a:pos x="T4" y="T5"/>
                </a:cxn>
                <a:cxn ang="0">
                  <a:pos x="T6" y="T7"/>
                </a:cxn>
                <a:cxn ang="0">
                  <a:pos x="T8" y="T9"/>
                </a:cxn>
                <a:cxn ang="0">
                  <a:pos x="T10" y="T11"/>
                </a:cxn>
              </a:cxnLst>
              <a:rect l="0" t="0" r="r" b="b"/>
              <a:pathLst>
                <a:path w="17" h="25">
                  <a:moveTo>
                    <a:pt x="17" y="25"/>
                  </a:moveTo>
                  <a:cubicBezTo>
                    <a:pt x="10" y="24"/>
                    <a:pt x="6" y="20"/>
                    <a:pt x="0" y="18"/>
                  </a:cubicBezTo>
                  <a:cubicBezTo>
                    <a:pt x="1" y="13"/>
                    <a:pt x="3" y="9"/>
                    <a:pt x="4" y="4"/>
                  </a:cubicBezTo>
                  <a:cubicBezTo>
                    <a:pt x="5" y="0"/>
                    <a:pt x="7" y="1"/>
                    <a:pt x="9" y="3"/>
                  </a:cubicBezTo>
                  <a:cubicBezTo>
                    <a:pt x="12" y="6"/>
                    <a:pt x="13" y="10"/>
                    <a:pt x="14" y="13"/>
                  </a:cubicBezTo>
                  <a:cubicBezTo>
                    <a:pt x="14" y="17"/>
                    <a:pt x="16" y="21"/>
                    <a:pt x="17" y="2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85" name="íṩlîḍè"/>
            <p:cNvSpPr/>
            <p:nvPr>
              <p:custDataLst>
                <p:tags r:id="rId33"/>
              </p:custDataLst>
            </p:nvPr>
          </p:nvSpPr>
          <p:spPr bwMode="auto">
            <a:xfrm>
              <a:off x="6210300" y="5151438"/>
              <a:ext cx="130175" cy="138113"/>
            </a:xfrm>
            <a:custGeom>
              <a:avLst/>
              <a:gdLst>
                <a:gd name="T0" fmla="*/ 28 w 28"/>
                <a:gd name="T1" fmla="*/ 30 h 30"/>
                <a:gd name="T2" fmla="*/ 0 w 28"/>
                <a:gd name="T3" fmla="*/ 0 h 30"/>
                <a:gd name="T4" fmla="*/ 28 w 28"/>
                <a:gd name="T5" fmla="*/ 30 h 30"/>
              </a:gdLst>
              <a:ahLst/>
              <a:cxnLst>
                <a:cxn ang="0">
                  <a:pos x="T0" y="T1"/>
                </a:cxn>
                <a:cxn ang="0">
                  <a:pos x="T2" y="T3"/>
                </a:cxn>
                <a:cxn ang="0">
                  <a:pos x="T4" y="T5"/>
                </a:cxn>
              </a:cxnLst>
              <a:rect l="0" t="0" r="r" b="b"/>
              <a:pathLst>
                <a:path w="28" h="30">
                  <a:moveTo>
                    <a:pt x="28" y="30"/>
                  </a:moveTo>
                  <a:cubicBezTo>
                    <a:pt x="17" y="22"/>
                    <a:pt x="4" y="15"/>
                    <a:pt x="0" y="0"/>
                  </a:cubicBezTo>
                  <a:cubicBezTo>
                    <a:pt x="12" y="8"/>
                    <a:pt x="22" y="17"/>
                    <a:pt x="28" y="3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6" name="iśľîḓè"/>
            <p:cNvSpPr/>
            <p:nvPr>
              <p:custDataLst>
                <p:tags r:id="rId34"/>
              </p:custDataLst>
            </p:nvPr>
          </p:nvSpPr>
          <p:spPr bwMode="auto">
            <a:xfrm>
              <a:off x="6454775" y="1646238"/>
              <a:ext cx="111125" cy="160338"/>
            </a:xfrm>
            <a:custGeom>
              <a:avLst/>
              <a:gdLst>
                <a:gd name="T0" fmla="*/ 0 w 24"/>
                <a:gd name="T1" fmla="*/ 2 h 35"/>
                <a:gd name="T2" fmla="*/ 7 w 24"/>
                <a:gd name="T3" fmla="*/ 5 h 35"/>
                <a:gd name="T4" fmla="*/ 21 w 24"/>
                <a:gd name="T5" fmla="*/ 24 h 35"/>
                <a:gd name="T6" fmla="*/ 23 w 24"/>
                <a:gd name="T7" fmla="*/ 28 h 35"/>
                <a:gd name="T8" fmla="*/ 22 w 24"/>
                <a:gd name="T9" fmla="*/ 34 h 35"/>
                <a:gd name="T10" fmla="*/ 18 w 24"/>
                <a:gd name="T11" fmla="*/ 29 h 35"/>
                <a:gd name="T12" fmla="*/ 0 w 24"/>
                <a:gd name="T13" fmla="*/ 2 h 35"/>
              </a:gdLst>
              <a:ahLst/>
              <a:cxnLst>
                <a:cxn ang="0">
                  <a:pos x="T0" y="T1"/>
                </a:cxn>
                <a:cxn ang="0">
                  <a:pos x="T2" y="T3"/>
                </a:cxn>
                <a:cxn ang="0">
                  <a:pos x="T4" y="T5"/>
                </a:cxn>
                <a:cxn ang="0">
                  <a:pos x="T6" y="T7"/>
                </a:cxn>
                <a:cxn ang="0">
                  <a:pos x="T8" y="T9"/>
                </a:cxn>
                <a:cxn ang="0">
                  <a:pos x="T10" y="T11"/>
                </a:cxn>
                <a:cxn ang="0">
                  <a:pos x="T12" y="T13"/>
                </a:cxn>
              </a:cxnLst>
              <a:rect l="0" t="0" r="r" b="b"/>
              <a:pathLst>
                <a:path w="24" h="35">
                  <a:moveTo>
                    <a:pt x="0" y="2"/>
                  </a:moveTo>
                  <a:cubicBezTo>
                    <a:pt x="4" y="0"/>
                    <a:pt x="5" y="3"/>
                    <a:pt x="7" y="5"/>
                  </a:cubicBezTo>
                  <a:cubicBezTo>
                    <a:pt x="11" y="12"/>
                    <a:pt x="16" y="18"/>
                    <a:pt x="21" y="24"/>
                  </a:cubicBezTo>
                  <a:cubicBezTo>
                    <a:pt x="21" y="25"/>
                    <a:pt x="23" y="26"/>
                    <a:pt x="23" y="28"/>
                  </a:cubicBezTo>
                  <a:cubicBezTo>
                    <a:pt x="23" y="30"/>
                    <a:pt x="24" y="33"/>
                    <a:pt x="22" y="34"/>
                  </a:cubicBezTo>
                  <a:cubicBezTo>
                    <a:pt x="18" y="35"/>
                    <a:pt x="19" y="31"/>
                    <a:pt x="18" y="29"/>
                  </a:cubicBezTo>
                  <a:cubicBezTo>
                    <a:pt x="14" y="19"/>
                    <a:pt x="6" y="11"/>
                    <a:pt x="0" y="2"/>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7" name="ïṡḷîďê"/>
            <p:cNvSpPr/>
            <p:nvPr/>
          </p:nvSpPr>
          <p:spPr bwMode="auto">
            <a:xfrm>
              <a:off x="5699125" y="2836863"/>
              <a:ext cx="69850" cy="169863"/>
            </a:xfrm>
            <a:custGeom>
              <a:avLst/>
              <a:gdLst>
                <a:gd name="T0" fmla="*/ 15 w 15"/>
                <a:gd name="T1" fmla="*/ 0 h 37"/>
                <a:gd name="T2" fmla="*/ 0 w 15"/>
                <a:gd name="T3" fmla="*/ 37 h 37"/>
                <a:gd name="T4" fmla="*/ 15 w 15"/>
                <a:gd name="T5" fmla="*/ 0 h 37"/>
              </a:gdLst>
              <a:ahLst/>
              <a:cxnLst>
                <a:cxn ang="0">
                  <a:pos x="T0" y="T1"/>
                </a:cxn>
                <a:cxn ang="0">
                  <a:pos x="T2" y="T3"/>
                </a:cxn>
                <a:cxn ang="0">
                  <a:pos x="T4" y="T5"/>
                </a:cxn>
              </a:cxnLst>
              <a:rect l="0" t="0" r="r" b="b"/>
              <a:pathLst>
                <a:path w="15" h="37">
                  <a:moveTo>
                    <a:pt x="15" y="0"/>
                  </a:moveTo>
                  <a:cubicBezTo>
                    <a:pt x="12" y="13"/>
                    <a:pt x="5" y="25"/>
                    <a:pt x="0" y="37"/>
                  </a:cubicBezTo>
                  <a:cubicBezTo>
                    <a:pt x="2" y="23"/>
                    <a:pt x="5" y="10"/>
                    <a:pt x="15"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8" name="íš1ïďê"/>
            <p:cNvSpPr/>
            <p:nvPr>
              <p:custDataLst>
                <p:tags r:id="rId35"/>
              </p:custDataLst>
            </p:nvPr>
          </p:nvSpPr>
          <p:spPr bwMode="auto">
            <a:xfrm>
              <a:off x="6745288" y="5437188"/>
              <a:ext cx="161925" cy="53975"/>
            </a:xfrm>
            <a:custGeom>
              <a:avLst/>
              <a:gdLst>
                <a:gd name="T0" fmla="*/ 35 w 35"/>
                <a:gd name="T1" fmla="*/ 0 h 12"/>
                <a:gd name="T2" fmla="*/ 0 w 35"/>
                <a:gd name="T3" fmla="*/ 12 h 12"/>
                <a:gd name="T4" fmla="*/ 35 w 35"/>
                <a:gd name="T5" fmla="*/ 0 h 12"/>
              </a:gdLst>
              <a:ahLst/>
              <a:cxnLst>
                <a:cxn ang="0">
                  <a:pos x="T0" y="T1"/>
                </a:cxn>
                <a:cxn ang="0">
                  <a:pos x="T2" y="T3"/>
                </a:cxn>
                <a:cxn ang="0">
                  <a:pos x="T4" y="T5"/>
                </a:cxn>
              </a:cxnLst>
              <a:rect l="0" t="0" r="r" b="b"/>
              <a:pathLst>
                <a:path w="35" h="12">
                  <a:moveTo>
                    <a:pt x="35" y="0"/>
                  </a:moveTo>
                  <a:cubicBezTo>
                    <a:pt x="24" y="5"/>
                    <a:pt x="13" y="12"/>
                    <a:pt x="0" y="12"/>
                  </a:cubicBezTo>
                  <a:cubicBezTo>
                    <a:pt x="10" y="2"/>
                    <a:pt x="23" y="2"/>
                    <a:pt x="3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89" name="i$ļiḋê"/>
            <p:cNvSpPr/>
            <p:nvPr>
              <p:custDataLst>
                <p:tags r:id="rId36"/>
              </p:custDataLst>
            </p:nvPr>
          </p:nvSpPr>
          <p:spPr bwMode="auto">
            <a:xfrm>
              <a:off x="5842000" y="4291013"/>
              <a:ext cx="33338" cy="215900"/>
            </a:xfrm>
            <a:custGeom>
              <a:avLst/>
              <a:gdLst>
                <a:gd name="T0" fmla="*/ 0 w 7"/>
                <a:gd name="T1" fmla="*/ 47 h 47"/>
                <a:gd name="T2" fmla="*/ 2 w 7"/>
                <a:gd name="T3" fmla="*/ 30 h 47"/>
                <a:gd name="T4" fmla="*/ 2 w 7"/>
                <a:gd name="T5" fmla="*/ 4 h 47"/>
                <a:gd name="T6" fmla="*/ 4 w 7"/>
                <a:gd name="T7" fmla="*/ 0 h 47"/>
                <a:gd name="T8" fmla="*/ 6 w 7"/>
                <a:gd name="T9" fmla="*/ 4 h 47"/>
                <a:gd name="T10" fmla="*/ 5 w 7"/>
                <a:gd name="T11" fmla="*/ 22 h 47"/>
                <a:gd name="T12" fmla="*/ 2 w 7"/>
                <a:gd name="T13" fmla="*/ 47 h 47"/>
                <a:gd name="T14" fmla="*/ 0 w 7"/>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7">
                  <a:moveTo>
                    <a:pt x="0" y="47"/>
                  </a:moveTo>
                  <a:cubicBezTo>
                    <a:pt x="3" y="41"/>
                    <a:pt x="2" y="35"/>
                    <a:pt x="2" y="30"/>
                  </a:cubicBezTo>
                  <a:cubicBezTo>
                    <a:pt x="2" y="21"/>
                    <a:pt x="2" y="13"/>
                    <a:pt x="2" y="4"/>
                  </a:cubicBezTo>
                  <a:cubicBezTo>
                    <a:pt x="2" y="3"/>
                    <a:pt x="1" y="1"/>
                    <a:pt x="4" y="0"/>
                  </a:cubicBezTo>
                  <a:cubicBezTo>
                    <a:pt x="7" y="0"/>
                    <a:pt x="6" y="3"/>
                    <a:pt x="6" y="4"/>
                  </a:cubicBezTo>
                  <a:cubicBezTo>
                    <a:pt x="6" y="10"/>
                    <a:pt x="5" y="16"/>
                    <a:pt x="5" y="22"/>
                  </a:cubicBezTo>
                  <a:cubicBezTo>
                    <a:pt x="4" y="30"/>
                    <a:pt x="3" y="39"/>
                    <a:pt x="2" y="47"/>
                  </a:cubicBezTo>
                  <a:cubicBezTo>
                    <a:pt x="1" y="47"/>
                    <a:pt x="1" y="47"/>
                    <a:pt x="0" y="47"/>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0" name="í$ľîḑè"/>
            <p:cNvSpPr/>
            <p:nvPr>
              <p:custDataLst>
                <p:tags r:id="rId37"/>
              </p:custDataLst>
            </p:nvPr>
          </p:nvSpPr>
          <p:spPr bwMode="auto">
            <a:xfrm>
              <a:off x="5791200" y="4608513"/>
              <a:ext cx="96838" cy="184150"/>
            </a:xfrm>
            <a:custGeom>
              <a:avLst/>
              <a:gdLst>
                <a:gd name="T0" fmla="*/ 21 w 21"/>
                <a:gd name="T1" fmla="*/ 40 h 40"/>
                <a:gd name="T2" fmla="*/ 0 w 21"/>
                <a:gd name="T3" fmla="*/ 0 h 40"/>
                <a:gd name="T4" fmla="*/ 21 w 21"/>
                <a:gd name="T5" fmla="*/ 40 h 40"/>
              </a:gdLst>
              <a:ahLst/>
              <a:cxnLst>
                <a:cxn ang="0">
                  <a:pos x="T0" y="T1"/>
                </a:cxn>
                <a:cxn ang="0">
                  <a:pos x="T2" y="T3"/>
                </a:cxn>
                <a:cxn ang="0">
                  <a:pos x="T4" y="T5"/>
                </a:cxn>
              </a:cxnLst>
              <a:rect l="0" t="0" r="r" b="b"/>
              <a:pathLst>
                <a:path w="21" h="40">
                  <a:moveTo>
                    <a:pt x="21" y="40"/>
                  </a:moveTo>
                  <a:cubicBezTo>
                    <a:pt x="11" y="28"/>
                    <a:pt x="3" y="16"/>
                    <a:pt x="0" y="0"/>
                  </a:cubicBezTo>
                  <a:cubicBezTo>
                    <a:pt x="7" y="13"/>
                    <a:pt x="15" y="26"/>
                    <a:pt x="21" y="40"/>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1" name="ïśḷide"/>
            <p:cNvSpPr/>
            <p:nvPr/>
          </p:nvSpPr>
          <p:spPr bwMode="auto">
            <a:xfrm>
              <a:off x="5851525" y="1636713"/>
              <a:ext cx="133350" cy="92075"/>
            </a:xfrm>
            <a:custGeom>
              <a:avLst/>
              <a:gdLst>
                <a:gd name="T0" fmla="*/ 0 w 29"/>
                <a:gd name="T1" fmla="*/ 20 h 20"/>
                <a:gd name="T2" fmla="*/ 29 w 29"/>
                <a:gd name="T3" fmla="*/ 0 h 20"/>
                <a:gd name="T4" fmla="*/ 15 w 29"/>
                <a:gd name="T5" fmla="*/ 8 h 20"/>
                <a:gd name="T6" fmla="*/ 0 w 29"/>
                <a:gd name="T7" fmla="*/ 20 h 20"/>
              </a:gdLst>
              <a:ahLst/>
              <a:cxnLst>
                <a:cxn ang="0">
                  <a:pos x="T0" y="T1"/>
                </a:cxn>
                <a:cxn ang="0">
                  <a:pos x="T2" y="T3"/>
                </a:cxn>
                <a:cxn ang="0">
                  <a:pos x="T4" y="T5"/>
                </a:cxn>
                <a:cxn ang="0">
                  <a:pos x="T6" y="T7"/>
                </a:cxn>
              </a:cxnLst>
              <a:rect l="0" t="0" r="r" b="b"/>
              <a:pathLst>
                <a:path w="29" h="20">
                  <a:moveTo>
                    <a:pt x="0" y="20"/>
                  </a:moveTo>
                  <a:cubicBezTo>
                    <a:pt x="5" y="5"/>
                    <a:pt x="17" y="2"/>
                    <a:pt x="29" y="0"/>
                  </a:cubicBezTo>
                  <a:cubicBezTo>
                    <a:pt x="24" y="2"/>
                    <a:pt x="19" y="5"/>
                    <a:pt x="15" y="8"/>
                  </a:cubicBezTo>
                  <a:cubicBezTo>
                    <a:pt x="10" y="12"/>
                    <a:pt x="6" y="16"/>
                    <a:pt x="0"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2" name="işḻíḑe"/>
            <p:cNvSpPr/>
            <p:nvPr>
              <p:custDataLst>
                <p:tags r:id="rId38"/>
              </p:custDataLst>
            </p:nvPr>
          </p:nvSpPr>
          <p:spPr bwMode="auto">
            <a:xfrm>
              <a:off x="6653213" y="2119313"/>
              <a:ext cx="23813" cy="157163"/>
            </a:xfrm>
            <a:custGeom>
              <a:avLst/>
              <a:gdLst>
                <a:gd name="T0" fmla="*/ 3 w 5"/>
                <a:gd name="T1" fmla="*/ 34 h 34"/>
                <a:gd name="T2" fmla="*/ 0 w 5"/>
                <a:gd name="T3" fmla="*/ 3 h 34"/>
                <a:gd name="T4" fmla="*/ 2 w 5"/>
                <a:gd name="T5" fmla="*/ 0 h 34"/>
                <a:gd name="T6" fmla="*/ 4 w 5"/>
                <a:gd name="T7" fmla="*/ 2 h 34"/>
                <a:gd name="T8" fmla="*/ 3 w 5"/>
                <a:gd name="T9" fmla="*/ 32 h 34"/>
                <a:gd name="T10" fmla="*/ 3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3" y="34"/>
                  </a:moveTo>
                  <a:cubicBezTo>
                    <a:pt x="2" y="23"/>
                    <a:pt x="0" y="13"/>
                    <a:pt x="0" y="3"/>
                  </a:cubicBezTo>
                  <a:cubicBezTo>
                    <a:pt x="0" y="2"/>
                    <a:pt x="0" y="0"/>
                    <a:pt x="2" y="0"/>
                  </a:cubicBezTo>
                  <a:cubicBezTo>
                    <a:pt x="4" y="0"/>
                    <a:pt x="4" y="1"/>
                    <a:pt x="4" y="2"/>
                  </a:cubicBezTo>
                  <a:cubicBezTo>
                    <a:pt x="4" y="12"/>
                    <a:pt x="5" y="22"/>
                    <a:pt x="3" y="32"/>
                  </a:cubicBezTo>
                  <a:cubicBezTo>
                    <a:pt x="3" y="33"/>
                    <a:pt x="3" y="33"/>
                    <a:pt x="3"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93" name="ï$ľiďè"/>
            <p:cNvSpPr/>
            <p:nvPr>
              <p:custDataLst>
                <p:tags r:id="rId39"/>
              </p:custDataLst>
            </p:nvPr>
          </p:nvSpPr>
          <p:spPr bwMode="auto">
            <a:xfrm>
              <a:off x="5805488" y="4902200"/>
              <a:ext cx="31750" cy="130175"/>
            </a:xfrm>
            <a:custGeom>
              <a:avLst/>
              <a:gdLst>
                <a:gd name="T0" fmla="*/ 4 w 7"/>
                <a:gd name="T1" fmla="*/ 28 h 28"/>
                <a:gd name="T2" fmla="*/ 5 w 7"/>
                <a:gd name="T3" fmla="*/ 0 h 28"/>
                <a:gd name="T4" fmla="*/ 4 w 7"/>
                <a:gd name="T5" fmla="*/ 28 h 28"/>
              </a:gdLst>
              <a:ahLst/>
              <a:cxnLst>
                <a:cxn ang="0">
                  <a:pos x="T0" y="T1"/>
                </a:cxn>
                <a:cxn ang="0">
                  <a:pos x="T2" y="T3"/>
                </a:cxn>
                <a:cxn ang="0">
                  <a:pos x="T4" y="T5"/>
                </a:cxn>
              </a:cxnLst>
              <a:rect l="0" t="0" r="r" b="b"/>
              <a:pathLst>
                <a:path w="7" h="28">
                  <a:moveTo>
                    <a:pt x="4" y="28"/>
                  </a:moveTo>
                  <a:cubicBezTo>
                    <a:pt x="0" y="18"/>
                    <a:pt x="4" y="9"/>
                    <a:pt x="5" y="0"/>
                  </a:cubicBezTo>
                  <a:cubicBezTo>
                    <a:pt x="7" y="9"/>
                    <a:pt x="4" y="18"/>
                    <a:pt x="4" y="28"/>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4" name="iṥľíḍe"/>
            <p:cNvSpPr/>
            <p:nvPr>
              <p:custDataLst>
                <p:tags r:id="rId40"/>
              </p:custDataLst>
            </p:nvPr>
          </p:nvSpPr>
          <p:spPr bwMode="auto">
            <a:xfrm>
              <a:off x="5119688" y="5321300"/>
              <a:ext cx="41275" cy="82550"/>
            </a:xfrm>
            <a:custGeom>
              <a:avLst/>
              <a:gdLst>
                <a:gd name="T0" fmla="*/ 2 w 9"/>
                <a:gd name="T1" fmla="*/ 18 h 18"/>
                <a:gd name="T2" fmla="*/ 4 w 9"/>
                <a:gd name="T3" fmla="*/ 3 h 18"/>
                <a:gd name="T4" fmla="*/ 7 w 9"/>
                <a:gd name="T5" fmla="*/ 1 h 18"/>
                <a:gd name="T6" fmla="*/ 8 w 9"/>
                <a:gd name="T7" fmla="*/ 4 h 18"/>
                <a:gd name="T8" fmla="*/ 2 w 9"/>
                <a:gd name="T9" fmla="*/ 18 h 18"/>
              </a:gdLst>
              <a:ahLst/>
              <a:cxnLst>
                <a:cxn ang="0">
                  <a:pos x="T0" y="T1"/>
                </a:cxn>
                <a:cxn ang="0">
                  <a:pos x="T2" y="T3"/>
                </a:cxn>
                <a:cxn ang="0">
                  <a:pos x="T4" y="T5"/>
                </a:cxn>
                <a:cxn ang="0">
                  <a:pos x="T6" y="T7"/>
                </a:cxn>
                <a:cxn ang="0">
                  <a:pos x="T8" y="T9"/>
                </a:cxn>
              </a:cxnLst>
              <a:rect l="0" t="0" r="r" b="b"/>
              <a:pathLst>
                <a:path w="9" h="18">
                  <a:moveTo>
                    <a:pt x="2" y="18"/>
                  </a:moveTo>
                  <a:cubicBezTo>
                    <a:pt x="0" y="12"/>
                    <a:pt x="2" y="7"/>
                    <a:pt x="4" y="3"/>
                  </a:cubicBezTo>
                  <a:cubicBezTo>
                    <a:pt x="5" y="2"/>
                    <a:pt x="5" y="0"/>
                    <a:pt x="7" y="1"/>
                  </a:cubicBezTo>
                  <a:cubicBezTo>
                    <a:pt x="8" y="1"/>
                    <a:pt x="8" y="3"/>
                    <a:pt x="8" y="4"/>
                  </a:cubicBezTo>
                  <a:cubicBezTo>
                    <a:pt x="9" y="9"/>
                    <a:pt x="6" y="14"/>
                    <a:pt x="2" y="18"/>
                  </a:cubicBezTo>
                  <a:close/>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5" name="ïṧ1îḋé"/>
            <p:cNvSpPr/>
            <p:nvPr/>
          </p:nvSpPr>
          <p:spPr bwMode="auto">
            <a:xfrm>
              <a:off x="6076950" y="2184400"/>
              <a:ext cx="46038" cy="63500"/>
            </a:xfrm>
            <a:custGeom>
              <a:avLst/>
              <a:gdLst>
                <a:gd name="T0" fmla="*/ 8 w 10"/>
                <a:gd name="T1" fmla="*/ 9 h 14"/>
                <a:gd name="T2" fmla="*/ 6 w 10"/>
                <a:gd name="T3" fmla="*/ 13 h 14"/>
                <a:gd name="T4" fmla="*/ 0 w 10"/>
                <a:gd name="T5" fmla="*/ 9 h 14"/>
                <a:gd name="T6" fmla="*/ 5 w 10"/>
                <a:gd name="T7" fmla="*/ 0 h 14"/>
                <a:gd name="T8" fmla="*/ 8 w 10"/>
                <a:gd name="T9" fmla="*/ 9 h 14"/>
              </a:gdLst>
              <a:ahLst/>
              <a:cxnLst>
                <a:cxn ang="0">
                  <a:pos x="T0" y="T1"/>
                </a:cxn>
                <a:cxn ang="0">
                  <a:pos x="T2" y="T3"/>
                </a:cxn>
                <a:cxn ang="0">
                  <a:pos x="T4" y="T5"/>
                </a:cxn>
                <a:cxn ang="0">
                  <a:pos x="T6" y="T7"/>
                </a:cxn>
                <a:cxn ang="0">
                  <a:pos x="T8" y="T9"/>
                </a:cxn>
              </a:cxnLst>
              <a:rect l="0" t="0" r="r" b="b"/>
              <a:pathLst>
                <a:path w="10" h="14">
                  <a:moveTo>
                    <a:pt x="8" y="9"/>
                  </a:moveTo>
                  <a:cubicBezTo>
                    <a:pt x="8" y="11"/>
                    <a:pt x="9" y="14"/>
                    <a:pt x="6" y="13"/>
                  </a:cubicBezTo>
                  <a:cubicBezTo>
                    <a:pt x="3" y="13"/>
                    <a:pt x="0" y="12"/>
                    <a:pt x="0" y="9"/>
                  </a:cubicBezTo>
                  <a:cubicBezTo>
                    <a:pt x="1" y="5"/>
                    <a:pt x="2" y="0"/>
                    <a:pt x="5" y="0"/>
                  </a:cubicBezTo>
                  <a:cubicBezTo>
                    <a:pt x="10" y="1"/>
                    <a:pt x="6" y="7"/>
                    <a:pt x="8" y="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6" name="ï$ḷíḓé"/>
            <p:cNvSpPr/>
            <p:nvPr>
              <p:custDataLst>
                <p:tags r:id="rId41"/>
              </p:custDataLst>
            </p:nvPr>
          </p:nvSpPr>
          <p:spPr bwMode="auto">
            <a:xfrm>
              <a:off x="6169025" y="1576388"/>
              <a:ext cx="115888" cy="31750"/>
            </a:xfrm>
            <a:custGeom>
              <a:avLst/>
              <a:gdLst>
                <a:gd name="T0" fmla="*/ 22 w 25"/>
                <a:gd name="T1" fmla="*/ 5 h 7"/>
                <a:gd name="T2" fmla="*/ 0 w 25"/>
                <a:gd name="T3" fmla="*/ 5 h 7"/>
                <a:gd name="T4" fmla="*/ 25 w 25"/>
                <a:gd name="T5" fmla="*/ 4 h 7"/>
                <a:gd name="T6" fmla="*/ 22 w 25"/>
                <a:gd name="T7" fmla="*/ 5 h 7"/>
              </a:gdLst>
              <a:ahLst/>
              <a:cxnLst>
                <a:cxn ang="0">
                  <a:pos x="T0" y="T1"/>
                </a:cxn>
                <a:cxn ang="0">
                  <a:pos x="T2" y="T3"/>
                </a:cxn>
                <a:cxn ang="0">
                  <a:pos x="T4" y="T5"/>
                </a:cxn>
                <a:cxn ang="0">
                  <a:pos x="T6" y="T7"/>
                </a:cxn>
              </a:cxnLst>
              <a:rect l="0" t="0" r="r" b="b"/>
              <a:pathLst>
                <a:path w="25" h="7">
                  <a:moveTo>
                    <a:pt x="22" y="5"/>
                  </a:moveTo>
                  <a:cubicBezTo>
                    <a:pt x="15" y="4"/>
                    <a:pt x="8" y="7"/>
                    <a:pt x="0" y="5"/>
                  </a:cubicBezTo>
                  <a:cubicBezTo>
                    <a:pt x="8" y="0"/>
                    <a:pt x="17" y="2"/>
                    <a:pt x="25" y="4"/>
                  </a:cubicBezTo>
                  <a:cubicBezTo>
                    <a:pt x="25" y="7"/>
                    <a:pt x="24" y="6"/>
                    <a:pt x="22" y="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7" name="i$ḷiḓê"/>
            <p:cNvSpPr/>
            <p:nvPr>
              <p:custDataLst>
                <p:tags r:id="rId42"/>
              </p:custDataLst>
            </p:nvPr>
          </p:nvSpPr>
          <p:spPr bwMode="auto">
            <a:xfrm>
              <a:off x="5815013" y="4506913"/>
              <a:ext cx="41275" cy="69850"/>
            </a:xfrm>
            <a:custGeom>
              <a:avLst/>
              <a:gdLst>
                <a:gd name="T0" fmla="*/ 6 w 9"/>
                <a:gd name="T1" fmla="*/ 0 h 15"/>
                <a:gd name="T2" fmla="*/ 8 w 9"/>
                <a:gd name="T3" fmla="*/ 0 h 15"/>
                <a:gd name="T4" fmla="*/ 7 w 9"/>
                <a:gd name="T5" fmla="*/ 10 h 15"/>
                <a:gd name="T6" fmla="*/ 5 w 9"/>
                <a:gd name="T7" fmla="*/ 14 h 15"/>
                <a:gd name="T8" fmla="*/ 1 w 9"/>
                <a:gd name="T9" fmla="*/ 9 h 15"/>
                <a:gd name="T10" fmla="*/ 6 w 9"/>
                <a:gd name="T11" fmla="*/ 0 h 15"/>
              </a:gdLst>
              <a:ahLst/>
              <a:cxnLst>
                <a:cxn ang="0">
                  <a:pos x="T0" y="T1"/>
                </a:cxn>
                <a:cxn ang="0">
                  <a:pos x="T2" y="T3"/>
                </a:cxn>
                <a:cxn ang="0">
                  <a:pos x="T4" y="T5"/>
                </a:cxn>
                <a:cxn ang="0">
                  <a:pos x="T6" y="T7"/>
                </a:cxn>
                <a:cxn ang="0">
                  <a:pos x="T8" y="T9"/>
                </a:cxn>
                <a:cxn ang="0">
                  <a:pos x="T10" y="T11"/>
                </a:cxn>
              </a:cxnLst>
              <a:rect l="0" t="0" r="r" b="b"/>
              <a:pathLst>
                <a:path w="9" h="15">
                  <a:moveTo>
                    <a:pt x="6" y="0"/>
                  </a:moveTo>
                  <a:cubicBezTo>
                    <a:pt x="7" y="0"/>
                    <a:pt x="7" y="0"/>
                    <a:pt x="8" y="0"/>
                  </a:cubicBezTo>
                  <a:cubicBezTo>
                    <a:pt x="8" y="3"/>
                    <a:pt x="8" y="7"/>
                    <a:pt x="7" y="10"/>
                  </a:cubicBezTo>
                  <a:cubicBezTo>
                    <a:pt x="7" y="12"/>
                    <a:pt x="9" y="15"/>
                    <a:pt x="5" y="14"/>
                  </a:cubicBezTo>
                  <a:cubicBezTo>
                    <a:pt x="3" y="14"/>
                    <a:pt x="0" y="12"/>
                    <a:pt x="1" y="9"/>
                  </a:cubicBezTo>
                  <a:cubicBezTo>
                    <a:pt x="2" y="5"/>
                    <a:pt x="4" y="2"/>
                    <a:pt x="6" y="0"/>
                  </a:cubicBez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8" name="iŝļíḍe"/>
            <p:cNvSpPr/>
            <p:nvPr/>
          </p:nvSpPr>
          <p:spPr bwMode="auto">
            <a:xfrm>
              <a:off x="4994275" y="3913188"/>
              <a:ext cx="46038" cy="101600"/>
            </a:xfrm>
            <a:custGeom>
              <a:avLst/>
              <a:gdLst>
                <a:gd name="T0" fmla="*/ 0 w 10"/>
                <a:gd name="T1" fmla="*/ 22 h 22"/>
                <a:gd name="T2" fmla="*/ 7 w 10"/>
                <a:gd name="T3" fmla="*/ 3 h 22"/>
                <a:gd name="T4" fmla="*/ 9 w 10"/>
                <a:gd name="T5" fmla="*/ 1 h 22"/>
                <a:gd name="T6" fmla="*/ 10 w 10"/>
                <a:gd name="T7" fmla="*/ 3 h 22"/>
                <a:gd name="T8" fmla="*/ 0 w 10"/>
                <a:gd name="T9" fmla="*/ 22 h 22"/>
              </a:gdLst>
              <a:ahLst/>
              <a:cxnLst>
                <a:cxn ang="0">
                  <a:pos x="T0" y="T1"/>
                </a:cxn>
                <a:cxn ang="0">
                  <a:pos x="T2" y="T3"/>
                </a:cxn>
                <a:cxn ang="0">
                  <a:pos x="T4" y="T5"/>
                </a:cxn>
                <a:cxn ang="0">
                  <a:pos x="T6" y="T7"/>
                </a:cxn>
                <a:cxn ang="0">
                  <a:pos x="T8" y="T9"/>
                </a:cxn>
              </a:cxnLst>
              <a:rect l="0" t="0" r="r" b="b"/>
              <a:pathLst>
                <a:path w="10" h="22">
                  <a:moveTo>
                    <a:pt x="0" y="22"/>
                  </a:moveTo>
                  <a:cubicBezTo>
                    <a:pt x="3" y="14"/>
                    <a:pt x="5" y="9"/>
                    <a:pt x="7" y="3"/>
                  </a:cubicBezTo>
                  <a:cubicBezTo>
                    <a:pt x="7" y="2"/>
                    <a:pt x="7" y="0"/>
                    <a:pt x="9" y="1"/>
                  </a:cubicBezTo>
                  <a:cubicBezTo>
                    <a:pt x="10" y="1"/>
                    <a:pt x="10" y="2"/>
                    <a:pt x="10" y="3"/>
                  </a:cubicBezTo>
                  <a:cubicBezTo>
                    <a:pt x="9" y="9"/>
                    <a:pt x="7" y="16"/>
                    <a:pt x="0" y="22"/>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99" name="îśliḍê"/>
            <p:cNvSpPr/>
            <p:nvPr/>
          </p:nvSpPr>
          <p:spPr bwMode="auto">
            <a:xfrm>
              <a:off x="5832475" y="2722563"/>
              <a:ext cx="33338" cy="77788"/>
            </a:xfrm>
            <a:custGeom>
              <a:avLst/>
              <a:gdLst>
                <a:gd name="T0" fmla="*/ 5 w 7"/>
                <a:gd name="T1" fmla="*/ 17 h 17"/>
                <a:gd name="T2" fmla="*/ 1 w 7"/>
                <a:gd name="T3" fmla="*/ 5 h 17"/>
                <a:gd name="T4" fmla="*/ 2 w 7"/>
                <a:gd name="T5" fmla="*/ 1 h 17"/>
                <a:gd name="T6" fmla="*/ 6 w 7"/>
                <a:gd name="T7" fmla="*/ 3 h 17"/>
                <a:gd name="T8" fmla="*/ 5 w 7"/>
                <a:gd name="T9" fmla="*/ 17 h 17"/>
              </a:gdLst>
              <a:ahLst/>
              <a:cxnLst>
                <a:cxn ang="0">
                  <a:pos x="T0" y="T1"/>
                </a:cxn>
                <a:cxn ang="0">
                  <a:pos x="T2" y="T3"/>
                </a:cxn>
                <a:cxn ang="0">
                  <a:pos x="T4" y="T5"/>
                </a:cxn>
                <a:cxn ang="0">
                  <a:pos x="T6" y="T7"/>
                </a:cxn>
                <a:cxn ang="0">
                  <a:pos x="T8" y="T9"/>
                </a:cxn>
              </a:cxnLst>
              <a:rect l="0" t="0" r="r" b="b"/>
              <a:pathLst>
                <a:path w="7" h="17">
                  <a:moveTo>
                    <a:pt x="5" y="17"/>
                  </a:moveTo>
                  <a:cubicBezTo>
                    <a:pt x="3" y="13"/>
                    <a:pt x="3" y="8"/>
                    <a:pt x="1" y="5"/>
                  </a:cubicBezTo>
                  <a:cubicBezTo>
                    <a:pt x="0" y="3"/>
                    <a:pt x="0" y="2"/>
                    <a:pt x="2" y="1"/>
                  </a:cubicBezTo>
                  <a:cubicBezTo>
                    <a:pt x="4" y="1"/>
                    <a:pt x="6" y="0"/>
                    <a:pt x="6" y="3"/>
                  </a:cubicBezTo>
                  <a:cubicBezTo>
                    <a:pt x="7" y="7"/>
                    <a:pt x="7" y="12"/>
                    <a:pt x="5" y="17"/>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0" name="ïṥḷîḍè"/>
            <p:cNvSpPr/>
            <p:nvPr/>
          </p:nvSpPr>
          <p:spPr bwMode="auto">
            <a:xfrm>
              <a:off x="6021388" y="1590675"/>
              <a:ext cx="88900" cy="36513"/>
            </a:xfrm>
            <a:custGeom>
              <a:avLst/>
              <a:gdLst>
                <a:gd name="T0" fmla="*/ 0 w 19"/>
                <a:gd name="T1" fmla="*/ 8 h 8"/>
                <a:gd name="T2" fmla="*/ 19 w 19"/>
                <a:gd name="T3" fmla="*/ 3 h 8"/>
                <a:gd name="T4" fmla="*/ 0 w 19"/>
                <a:gd name="T5" fmla="*/ 8 h 8"/>
              </a:gdLst>
              <a:ahLst/>
              <a:cxnLst>
                <a:cxn ang="0">
                  <a:pos x="T0" y="T1"/>
                </a:cxn>
                <a:cxn ang="0">
                  <a:pos x="T2" y="T3"/>
                </a:cxn>
                <a:cxn ang="0">
                  <a:pos x="T4" y="T5"/>
                </a:cxn>
              </a:cxnLst>
              <a:rect l="0" t="0" r="r" b="b"/>
              <a:pathLst>
                <a:path w="19" h="8">
                  <a:moveTo>
                    <a:pt x="0" y="8"/>
                  </a:moveTo>
                  <a:cubicBezTo>
                    <a:pt x="6" y="4"/>
                    <a:pt x="11" y="0"/>
                    <a:pt x="19" y="3"/>
                  </a:cubicBezTo>
                  <a:cubicBezTo>
                    <a:pt x="13" y="8"/>
                    <a:pt x="6" y="8"/>
                    <a:pt x="0" y="8"/>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1" name="ïṥḷíḑè"/>
            <p:cNvSpPr/>
            <p:nvPr>
              <p:custDataLst>
                <p:tags r:id="rId43"/>
              </p:custDataLst>
            </p:nvPr>
          </p:nvSpPr>
          <p:spPr bwMode="auto">
            <a:xfrm>
              <a:off x="6270625" y="1595438"/>
              <a:ext cx="120650" cy="41275"/>
            </a:xfrm>
            <a:custGeom>
              <a:avLst/>
              <a:gdLst>
                <a:gd name="T0" fmla="*/ 0 w 26"/>
                <a:gd name="T1" fmla="*/ 1 h 9"/>
                <a:gd name="T2" fmla="*/ 3 w 26"/>
                <a:gd name="T3" fmla="*/ 0 h 9"/>
                <a:gd name="T4" fmla="*/ 26 w 26"/>
                <a:gd name="T5" fmla="*/ 6 h 9"/>
                <a:gd name="T6" fmla="*/ 26 w 26"/>
                <a:gd name="T7" fmla="*/ 9 h 9"/>
                <a:gd name="T8" fmla="*/ 0 w 26"/>
                <a:gd name="T9" fmla="*/ 1 h 9"/>
              </a:gdLst>
              <a:ahLst/>
              <a:cxnLst>
                <a:cxn ang="0">
                  <a:pos x="T0" y="T1"/>
                </a:cxn>
                <a:cxn ang="0">
                  <a:pos x="T2" y="T3"/>
                </a:cxn>
                <a:cxn ang="0">
                  <a:pos x="T4" y="T5"/>
                </a:cxn>
                <a:cxn ang="0">
                  <a:pos x="T6" y="T7"/>
                </a:cxn>
                <a:cxn ang="0">
                  <a:pos x="T8" y="T9"/>
                </a:cxn>
              </a:cxnLst>
              <a:rect l="0" t="0" r="r" b="b"/>
              <a:pathLst>
                <a:path w="26" h="9">
                  <a:moveTo>
                    <a:pt x="0" y="1"/>
                  </a:moveTo>
                  <a:cubicBezTo>
                    <a:pt x="1" y="1"/>
                    <a:pt x="2" y="0"/>
                    <a:pt x="3" y="0"/>
                  </a:cubicBezTo>
                  <a:cubicBezTo>
                    <a:pt x="11" y="2"/>
                    <a:pt x="19" y="4"/>
                    <a:pt x="26" y="6"/>
                  </a:cubicBezTo>
                  <a:cubicBezTo>
                    <a:pt x="26" y="7"/>
                    <a:pt x="26" y="8"/>
                    <a:pt x="26" y="9"/>
                  </a:cubicBezTo>
                  <a:cubicBezTo>
                    <a:pt x="17" y="6"/>
                    <a:pt x="9" y="4"/>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2" name="íṡļïďé"/>
            <p:cNvSpPr/>
            <p:nvPr>
              <p:custDataLst>
                <p:tags r:id="rId44"/>
              </p:custDataLst>
            </p:nvPr>
          </p:nvSpPr>
          <p:spPr bwMode="auto">
            <a:xfrm>
              <a:off x="6427788" y="5353050"/>
              <a:ext cx="101600" cy="60325"/>
            </a:xfrm>
            <a:custGeom>
              <a:avLst/>
              <a:gdLst>
                <a:gd name="T0" fmla="*/ 22 w 22"/>
                <a:gd name="T1" fmla="*/ 13 h 13"/>
                <a:gd name="T2" fmla="*/ 0 w 22"/>
                <a:gd name="T3" fmla="*/ 0 h 13"/>
                <a:gd name="T4" fmla="*/ 22 w 22"/>
                <a:gd name="T5" fmla="*/ 13 h 13"/>
              </a:gdLst>
              <a:ahLst/>
              <a:cxnLst>
                <a:cxn ang="0">
                  <a:pos x="T0" y="T1"/>
                </a:cxn>
                <a:cxn ang="0">
                  <a:pos x="T2" y="T3"/>
                </a:cxn>
                <a:cxn ang="0">
                  <a:pos x="T4" y="T5"/>
                </a:cxn>
              </a:cxnLst>
              <a:rect l="0" t="0" r="r" b="b"/>
              <a:pathLst>
                <a:path w="22" h="13">
                  <a:moveTo>
                    <a:pt x="22" y="13"/>
                  </a:moveTo>
                  <a:cubicBezTo>
                    <a:pt x="14" y="9"/>
                    <a:pt x="7" y="5"/>
                    <a:pt x="0" y="0"/>
                  </a:cubicBezTo>
                  <a:cubicBezTo>
                    <a:pt x="9" y="1"/>
                    <a:pt x="16" y="7"/>
                    <a:pt x="22"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03" name="îsḷíḋê"/>
            <p:cNvSpPr/>
            <p:nvPr/>
          </p:nvSpPr>
          <p:spPr bwMode="auto">
            <a:xfrm>
              <a:off x="5727700" y="2216150"/>
              <a:ext cx="17463" cy="77788"/>
            </a:xfrm>
            <a:custGeom>
              <a:avLst/>
              <a:gdLst>
                <a:gd name="T0" fmla="*/ 1 w 4"/>
                <a:gd name="T1" fmla="*/ 17 h 17"/>
                <a:gd name="T2" fmla="*/ 1 w 4"/>
                <a:gd name="T3" fmla="*/ 0 h 17"/>
                <a:gd name="T4" fmla="*/ 1 w 4"/>
                <a:gd name="T5" fmla="*/ 17 h 17"/>
              </a:gdLst>
              <a:ahLst/>
              <a:cxnLst>
                <a:cxn ang="0">
                  <a:pos x="T0" y="T1"/>
                </a:cxn>
                <a:cxn ang="0">
                  <a:pos x="T2" y="T3"/>
                </a:cxn>
                <a:cxn ang="0">
                  <a:pos x="T4" y="T5"/>
                </a:cxn>
              </a:cxnLst>
              <a:rect l="0" t="0" r="r" b="b"/>
              <a:pathLst>
                <a:path w="4" h="17">
                  <a:moveTo>
                    <a:pt x="1" y="17"/>
                  </a:moveTo>
                  <a:cubicBezTo>
                    <a:pt x="0" y="10"/>
                    <a:pt x="0" y="5"/>
                    <a:pt x="1" y="0"/>
                  </a:cubicBezTo>
                  <a:cubicBezTo>
                    <a:pt x="4" y="5"/>
                    <a:pt x="4" y="10"/>
                    <a:pt x="1"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4" name="îśľiďê"/>
            <p:cNvSpPr/>
            <p:nvPr>
              <p:custDataLst>
                <p:tags r:id="rId45"/>
              </p:custDataLst>
            </p:nvPr>
          </p:nvSpPr>
          <p:spPr bwMode="auto">
            <a:xfrm>
              <a:off x="6561138" y="5437188"/>
              <a:ext cx="87313" cy="63500"/>
            </a:xfrm>
            <a:custGeom>
              <a:avLst/>
              <a:gdLst>
                <a:gd name="T0" fmla="*/ 19 w 19"/>
                <a:gd name="T1" fmla="*/ 14 h 14"/>
                <a:gd name="T2" fmla="*/ 0 w 19"/>
                <a:gd name="T3" fmla="*/ 0 h 14"/>
                <a:gd name="T4" fmla="*/ 19 w 19"/>
                <a:gd name="T5" fmla="*/ 14 h 14"/>
              </a:gdLst>
              <a:ahLst/>
              <a:cxnLst>
                <a:cxn ang="0">
                  <a:pos x="T0" y="T1"/>
                </a:cxn>
                <a:cxn ang="0">
                  <a:pos x="T2" y="T3"/>
                </a:cxn>
                <a:cxn ang="0">
                  <a:pos x="T4" y="T5"/>
                </a:cxn>
              </a:cxnLst>
              <a:rect l="0" t="0" r="r" b="b"/>
              <a:pathLst>
                <a:path w="19" h="14">
                  <a:moveTo>
                    <a:pt x="19" y="14"/>
                  </a:moveTo>
                  <a:cubicBezTo>
                    <a:pt x="10" y="12"/>
                    <a:pt x="5" y="6"/>
                    <a:pt x="0" y="0"/>
                  </a:cubicBezTo>
                  <a:cubicBezTo>
                    <a:pt x="8" y="3"/>
                    <a:pt x="12" y="9"/>
                    <a:pt x="19" y="1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5" name="íṧḷïḑe"/>
            <p:cNvSpPr/>
            <p:nvPr>
              <p:custDataLst>
                <p:tags r:id="rId46"/>
              </p:custDataLst>
            </p:nvPr>
          </p:nvSpPr>
          <p:spPr bwMode="auto">
            <a:xfrm>
              <a:off x="4999038" y="4383088"/>
              <a:ext cx="41275" cy="55563"/>
            </a:xfrm>
            <a:custGeom>
              <a:avLst/>
              <a:gdLst>
                <a:gd name="T0" fmla="*/ 9 w 9"/>
                <a:gd name="T1" fmla="*/ 0 h 12"/>
                <a:gd name="T2" fmla="*/ 5 w 9"/>
                <a:gd name="T3" fmla="*/ 8 h 12"/>
                <a:gd name="T4" fmla="*/ 1 w 9"/>
                <a:gd name="T5" fmla="*/ 10 h 12"/>
                <a:gd name="T6" fmla="*/ 2 w 9"/>
                <a:gd name="T7" fmla="*/ 6 h 12"/>
                <a:gd name="T8" fmla="*/ 9 w 9"/>
                <a:gd name="T9" fmla="*/ 0 h 12"/>
              </a:gdLst>
              <a:ahLst/>
              <a:cxnLst>
                <a:cxn ang="0">
                  <a:pos x="T0" y="T1"/>
                </a:cxn>
                <a:cxn ang="0">
                  <a:pos x="T2" y="T3"/>
                </a:cxn>
                <a:cxn ang="0">
                  <a:pos x="T4" y="T5"/>
                </a:cxn>
                <a:cxn ang="0">
                  <a:pos x="T6" y="T7"/>
                </a:cxn>
                <a:cxn ang="0">
                  <a:pos x="T8" y="T9"/>
                </a:cxn>
              </a:cxnLst>
              <a:rect l="0" t="0" r="r" b="b"/>
              <a:pathLst>
                <a:path w="9" h="12">
                  <a:moveTo>
                    <a:pt x="9" y="0"/>
                  </a:moveTo>
                  <a:cubicBezTo>
                    <a:pt x="8" y="3"/>
                    <a:pt x="6" y="6"/>
                    <a:pt x="5" y="8"/>
                  </a:cubicBezTo>
                  <a:cubicBezTo>
                    <a:pt x="4" y="9"/>
                    <a:pt x="4" y="12"/>
                    <a:pt x="1" y="10"/>
                  </a:cubicBezTo>
                  <a:cubicBezTo>
                    <a:pt x="0" y="9"/>
                    <a:pt x="1" y="7"/>
                    <a:pt x="2" y="6"/>
                  </a:cubicBezTo>
                  <a:cubicBezTo>
                    <a:pt x="4" y="5"/>
                    <a:pt x="4" y="1"/>
                    <a:pt x="9" y="0"/>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6" name="ïṥḷídè"/>
            <p:cNvSpPr/>
            <p:nvPr/>
          </p:nvSpPr>
          <p:spPr bwMode="auto">
            <a:xfrm>
              <a:off x="5391150" y="3532188"/>
              <a:ext cx="31750" cy="50800"/>
            </a:xfrm>
            <a:custGeom>
              <a:avLst/>
              <a:gdLst>
                <a:gd name="T0" fmla="*/ 6 w 7"/>
                <a:gd name="T1" fmla="*/ 0 h 11"/>
                <a:gd name="T2" fmla="*/ 3 w 7"/>
                <a:gd name="T3" fmla="*/ 10 h 11"/>
                <a:gd name="T4" fmla="*/ 0 w 7"/>
                <a:gd name="T5" fmla="*/ 10 h 11"/>
                <a:gd name="T6" fmla="*/ 6 w 7"/>
                <a:gd name="T7" fmla="*/ 0 h 11"/>
              </a:gdLst>
              <a:ahLst/>
              <a:cxnLst>
                <a:cxn ang="0">
                  <a:pos x="T0" y="T1"/>
                </a:cxn>
                <a:cxn ang="0">
                  <a:pos x="T2" y="T3"/>
                </a:cxn>
                <a:cxn ang="0">
                  <a:pos x="T4" y="T5"/>
                </a:cxn>
                <a:cxn ang="0">
                  <a:pos x="T6" y="T7"/>
                </a:cxn>
              </a:cxnLst>
              <a:rect l="0" t="0" r="r" b="b"/>
              <a:pathLst>
                <a:path w="7" h="11">
                  <a:moveTo>
                    <a:pt x="6" y="0"/>
                  </a:moveTo>
                  <a:cubicBezTo>
                    <a:pt x="4" y="4"/>
                    <a:pt x="7" y="8"/>
                    <a:pt x="3" y="10"/>
                  </a:cubicBezTo>
                  <a:cubicBezTo>
                    <a:pt x="2" y="11"/>
                    <a:pt x="0" y="10"/>
                    <a:pt x="0" y="10"/>
                  </a:cubicBezTo>
                  <a:cubicBezTo>
                    <a:pt x="0" y="6"/>
                    <a:pt x="1" y="3"/>
                    <a:pt x="6" y="0"/>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7" name="íṧlide"/>
            <p:cNvSpPr/>
            <p:nvPr/>
          </p:nvSpPr>
          <p:spPr bwMode="auto">
            <a:xfrm>
              <a:off x="5810250" y="3140075"/>
              <a:ext cx="9525" cy="65088"/>
            </a:xfrm>
            <a:custGeom>
              <a:avLst/>
              <a:gdLst>
                <a:gd name="T0" fmla="*/ 1 w 2"/>
                <a:gd name="T1" fmla="*/ 14 h 14"/>
                <a:gd name="T2" fmla="*/ 0 w 2"/>
                <a:gd name="T3" fmla="*/ 14 h 14"/>
                <a:gd name="T4" fmla="*/ 0 w 2"/>
                <a:gd name="T5" fmla="*/ 0 h 14"/>
                <a:gd name="T6" fmla="*/ 1 w 2"/>
                <a:gd name="T7" fmla="*/ 14 h 14"/>
              </a:gdLst>
              <a:ahLst/>
              <a:cxnLst>
                <a:cxn ang="0">
                  <a:pos x="T0" y="T1"/>
                </a:cxn>
                <a:cxn ang="0">
                  <a:pos x="T2" y="T3"/>
                </a:cxn>
                <a:cxn ang="0">
                  <a:pos x="T4" y="T5"/>
                </a:cxn>
                <a:cxn ang="0">
                  <a:pos x="T6" y="T7"/>
                </a:cxn>
              </a:cxnLst>
              <a:rect l="0" t="0" r="r" b="b"/>
              <a:pathLst>
                <a:path w="2" h="14">
                  <a:moveTo>
                    <a:pt x="1" y="14"/>
                  </a:moveTo>
                  <a:cubicBezTo>
                    <a:pt x="1" y="14"/>
                    <a:pt x="0" y="14"/>
                    <a:pt x="0" y="14"/>
                  </a:cubicBezTo>
                  <a:cubicBezTo>
                    <a:pt x="0" y="9"/>
                    <a:pt x="0" y="4"/>
                    <a:pt x="0" y="0"/>
                  </a:cubicBezTo>
                  <a:cubicBezTo>
                    <a:pt x="2" y="4"/>
                    <a:pt x="1" y="9"/>
                    <a:pt x="1"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08" name="íṧľîḑè"/>
            <p:cNvSpPr/>
            <p:nvPr>
              <p:custDataLst>
                <p:tags r:id="rId47"/>
              </p:custDataLst>
            </p:nvPr>
          </p:nvSpPr>
          <p:spPr bwMode="auto">
            <a:xfrm>
              <a:off x="7616825" y="3117850"/>
              <a:ext cx="96838" cy="160338"/>
            </a:xfrm>
            <a:custGeom>
              <a:avLst/>
              <a:gdLst>
                <a:gd name="T0" fmla="*/ 15 w 21"/>
                <a:gd name="T1" fmla="*/ 34 h 35"/>
                <a:gd name="T2" fmla="*/ 6 w 21"/>
                <a:gd name="T3" fmla="*/ 34 h 35"/>
                <a:gd name="T4" fmla="*/ 0 w 21"/>
                <a:gd name="T5" fmla="*/ 26 h 35"/>
                <a:gd name="T6" fmla="*/ 6 w 21"/>
                <a:gd name="T7" fmla="*/ 4 h 35"/>
                <a:gd name="T8" fmla="*/ 11 w 21"/>
                <a:gd name="T9" fmla="*/ 3 h 35"/>
                <a:gd name="T10" fmla="*/ 19 w 21"/>
                <a:gd name="T11" fmla="*/ 10 h 35"/>
                <a:gd name="T12" fmla="*/ 16 w 21"/>
                <a:gd name="T13" fmla="*/ 21 h 35"/>
                <a:gd name="T14" fmla="*/ 15 w 21"/>
                <a:gd name="T15" fmla="*/ 3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5">
                  <a:moveTo>
                    <a:pt x="15" y="34"/>
                  </a:moveTo>
                  <a:cubicBezTo>
                    <a:pt x="12" y="35"/>
                    <a:pt x="9" y="34"/>
                    <a:pt x="6" y="34"/>
                  </a:cubicBezTo>
                  <a:cubicBezTo>
                    <a:pt x="1" y="35"/>
                    <a:pt x="0" y="30"/>
                    <a:pt x="0" y="26"/>
                  </a:cubicBezTo>
                  <a:cubicBezTo>
                    <a:pt x="0" y="18"/>
                    <a:pt x="3" y="11"/>
                    <a:pt x="6" y="4"/>
                  </a:cubicBezTo>
                  <a:cubicBezTo>
                    <a:pt x="7" y="0"/>
                    <a:pt x="10" y="2"/>
                    <a:pt x="11" y="3"/>
                  </a:cubicBezTo>
                  <a:cubicBezTo>
                    <a:pt x="14" y="5"/>
                    <a:pt x="21" y="4"/>
                    <a:pt x="19" y="10"/>
                  </a:cubicBezTo>
                  <a:cubicBezTo>
                    <a:pt x="19" y="14"/>
                    <a:pt x="18" y="17"/>
                    <a:pt x="16" y="21"/>
                  </a:cubicBezTo>
                  <a:cubicBezTo>
                    <a:pt x="15" y="25"/>
                    <a:pt x="14" y="30"/>
                    <a:pt x="15"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09" name="iṡlide"/>
            <p:cNvSpPr/>
            <p:nvPr>
              <p:custDataLst>
                <p:tags r:id="rId48"/>
              </p:custDataLst>
            </p:nvPr>
          </p:nvSpPr>
          <p:spPr bwMode="auto">
            <a:xfrm>
              <a:off x="7205663" y="3076575"/>
              <a:ext cx="101600" cy="152400"/>
            </a:xfrm>
            <a:custGeom>
              <a:avLst/>
              <a:gdLst>
                <a:gd name="T0" fmla="*/ 14 w 22"/>
                <a:gd name="T1" fmla="*/ 33 h 33"/>
                <a:gd name="T2" fmla="*/ 5 w 22"/>
                <a:gd name="T3" fmla="*/ 33 h 33"/>
                <a:gd name="T4" fmla="*/ 2 w 22"/>
                <a:gd name="T5" fmla="*/ 21 h 33"/>
                <a:gd name="T6" fmla="*/ 6 w 22"/>
                <a:gd name="T7" fmla="*/ 24 h 33"/>
                <a:gd name="T8" fmla="*/ 9 w 22"/>
                <a:gd name="T9" fmla="*/ 19 h 33"/>
                <a:gd name="T10" fmla="*/ 7 w 22"/>
                <a:gd name="T11" fmla="*/ 5 h 33"/>
                <a:gd name="T12" fmla="*/ 11 w 22"/>
                <a:gd name="T13" fmla="*/ 0 h 33"/>
                <a:gd name="T14" fmla="*/ 17 w 22"/>
                <a:gd name="T15" fmla="*/ 3 h 33"/>
                <a:gd name="T16" fmla="*/ 14 w 22"/>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3">
                  <a:moveTo>
                    <a:pt x="14" y="33"/>
                  </a:moveTo>
                  <a:cubicBezTo>
                    <a:pt x="11" y="33"/>
                    <a:pt x="9" y="25"/>
                    <a:pt x="5" y="33"/>
                  </a:cubicBezTo>
                  <a:cubicBezTo>
                    <a:pt x="1" y="30"/>
                    <a:pt x="0" y="26"/>
                    <a:pt x="2" y="21"/>
                  </a:cubicBezTo>
                  <a:cubicBezTo>
                    <a:pt x="5" y="20"/>
                    <a:pt x="2" y="26"/>
                    <a:pt x="6" y="24"/>
                  </a:cubicBezTo>
                  <a:cubicBezTo>
                    <a:pt x="7" y="23"/>
                    <a:pt x="9" y="22"/>
                    <a:pt x="9" y="19"/>
                  </a:cubicBezTo>
                  <a:cubicBezTo>
                    <a:pt x="8" y="15"/>
                    <a:pt x="8" y="10"/>
                    <a:pt x="7" y="5"/>
                  </a:cubicBezTo>
                  <a:cubicBezTo>
                    <a:pt x="6" y="1"/>
                    <a:pt x="9" y="1"/>
                    <a:pt x="11" y="0"/>
                  </a:cubicBezTo>
                  <a:cubicBezTo>
                    <a:pt x="14" y="0"/>
                    <a:pt x="15" y="0"/>
                    <a:pt x="17" y="3"/>
                  </a:cubicBezTo>
                  <a:cubicBezTo>
                    <a:pt x="22" y="14"/>
                    <a:pt x="19" y="24"/>
                    <a:pt x="14" y="3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0" name="ïšļïďê"/>
            <p:cNvSpPr/>
            <p:nvPr>
              <p:custDataLst>
                <p:tags r:id="rId49"/>
              </p:custDataLst>
            </p:nvPr>
          </p:nvSpPr>
          <p:spPr bwMode="auto">
            <a:xfrm>
              <a:off x="7362825" y="3071813"/>
              <a:ext cx="60325" cy="160338"/>
            </a:xfrm>
            <a:custGeom>
              <a:avLst/>
              <a:gdLst>
                <a:gd name="T0" fmla="*/ 5 w 13"/>
                <a:gd name="T1" fmla="*/ 35 h 35"/>
                <a:gd name="T2" fmla="*/ 1 w 13"/>
                <a:gd name="T3" fmla="*/ 25 h 35"/>
                <a:gd name="T4" fmla="*/ 0 w 13"/>
                <a:gd name="T5" fmla="*/ 21 h 35"/>
                <a:gd name="T6" fmla="*/ 0 w 13"/>
                <a:gd name="T7" fmla="*/ 9 h 35"/>
                <a:gd name="T8" fmla="*/ 3 w 13"/>
                <a:gd name="T9" fmla="*/ 2 h 35"/>
                <a:gd name="T10" fmla="*/ 12 w 13"/>
                <a:gd name="T11" fmla="*/ 4 h 35"/>
                <a:gd name="T12" fmla="*/ 13 w 13"/>
                <a:gd name="T13" fmla="*/ 6 h 35"/>
                <a:gd name="T14" fmla="*/ 8 w 13"/>
                <a:gd name="T15" fmla="*/ 34 h 35"/>
                <a:gd name="T16" fmla="*/ 5 w 13"/>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5">
                  <a:moveTo>
                    <a:pt x="5" y="35"/>
                  </a:moveTo>
                  <a:cubicBezTo>
                    <a:pt x="4" y="31"/>
                    <a:pt x="7" y="26"/>
                    <a:pt x="1" y="25"/>
                  </a:cubicBezTo>
                  <a:cubicBezTo>
                    <a:pt x="0" y="25"/>
                    <a:pt x="0" y="22"/>
                    <a:pt x="0" y="21"/>
                  </a:cubicBezTo>
                  <a:cubicBezTo>
                    <a:pt x="0" y="17"/>
                    <a:pt x="0" y="13"/>
                    <a:pt x="0" y="9"/>
                  </a:cubicBezTo>
                  <a:cubicBezTo>
                    <a:pt x="0" y="6"/>
                    <a:pt x="1" y="3"/>
                    <a:pt x="3" y="2"/>
                  </a:cubicBezTo>
                  <a:cubicBezTo>
                    <a:pt x="6" y="0"/>
                    <a:pt x="9" y="4"/>
                    <a:pt x="12" y="4"/>
                  </a:cubicBezTo>
                  <a:cubicBezTo>
                    <a:pt x="12" y="4"/>
                    <a:pt x="13" y="5"/>
                    <a:pt x="13" y="6"/>
                  </a:cubicBezTo>
                  <a:cubicBezTo>
                    <a:pt x="11" y="15"/>
                    <a:pt x="11" y="25"/>
                    <a:pt x="8" y="34"/>
                  </a:cubicBezTo>
                  <a:cubicBezTo>
                    <a:pt x="8" y="34"/>
                    <a:pt x="6" y="34"/>
                    <a:pt x="5" y="35"/>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1" name="îṣḷíďè"/>
            <p:cNvSpPr/>
            <p:nvPr>
              <p:custDataLst>
                <p:tags r:id="rId50"/>
              </p:custDataLst>
            </p:nvPr>
          </p:nvSpPr>
          <p:spPr bwMode="auto">
            <a:xfrm>
              <a:off x="7391400" y="3590925"/>
              <a:ext cx="96838" cy="101600"/>
            </a:xfrm>
            <a:custGeom>
              <a:avLst/>
              <a:gdLst>
                <a:gd name="T0" fmla="*/ 21 w 21"/>
                <a:gd name="T1" fmla="*/ 9 h 22"/>
                <a:gd name="T2" fmla="*/ 17 w 21"/>
                <a:gd name="T3" fmla="*/ 21 h 22"/>
                <a:gd name="T4" fmla="*/ 14 w 21"/>
                <a:gd name="T5" fmla="*/ 21 h 22"/>
                <a:gd name="T6" fmla="*/ 7 w 21"/>
                <a:gd name="T7" fmla="*/ 19 h 22"/>
                <a:gd name="T8" fmla="*/ 0 w 21"/>
                <a:gd name="T9" fmla="*/ 17 h 22"/>
                <a:gd name="T10" fmla="*/ 7 w 21"/>
                <a:gd name="T11" fmla="*/ 2 h 22"/>
                <a:gd name="T12" fmla="*/ 15 w 21"/>
                <a:gd name="T13" fmla="*/ 4 h 22"/>
                <a:gd name="T14" fmla="*/ 21 w 2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21" y="9"/>
                  </a:moveTo>
                  <a:cubicBezTo>
                    <a:pt x="20" y="13"/>
                    <a:pt x="18" y="17"/>
                    <a:pt x="17" y="21"/>
                  </a:cubicBezTo>
                  <a:cubicBezTo>
                    <a:pt x="16" y="22"/>
                    <a:pt x="15" y="22"/>
                    <a:pt x="14" y="21"/>
                  </a:cubicBezTo>
                  <a:cubicBezTo>
                    <a:pt x="12" y="20"/>
                    <a:pt x="9" y="20"/>
                    <a:pt x="7" y="19"/>
                  </a:cubicBezTo>
                  <a:cubicBezTo>
                    <a:pt x="5" y="18"/>
                    <a:pt x="0" y="19"/>
                    <a:pt x="0" y="17"/>
                  </a:cubicBezTo>
                  <a:cubicBezTo>
                    <a:pt x="1" y="11"/>
                    <a:pt x="2" y="6"/>
                    <a:pt x="7" y="2"/>
                  </a:cubicBezTo>
                  <a:cubicBezTo>
                    <a:pt x="11" y="0"/>
                    <a:pt x="13" y="2"/>
                    <a:pt x="15" y="4"/>
                  </a:cubicBezTo>
                  <a:cubicBezTo>
                    <a:pt x="17" y="6"/>
                    <a:pt x="20" y="6"/>
                    <a:pt x="21" y="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2" name="ïs1íḋé"/>
            <p:cNvSpPr/>
            <p:nvPr>
              <p:custDataLst>
                <p:tags r:id="rId51"/>
              </p:custDataLst>
            </p:nvPr>
          </p:nvSpPr>
          <p:spPr bwMode="auto">
            <a:xfrm>
              <a:off x="7478713" y="3098800"/>
              <a:ext cx="96838" cy="133350"/>
            </a:xfrm>
            <a:custGeom>
              <a:avLst/>
              <a:gdLst>
                <a:gd name="T0" fmla="*/ 17 w 21"/>
                <a:gd name="T1" fmla="*/ 29 h 29"/>
                <a:gd name="T2" fmla="*/ 11 w 21"/>
                <a:gd name="T3" fmla="*/ 18 h 29"/>
                <a:gd name="T4" fmla="*/ 9 w 21"/>
                <a:gd name="T5" fmla="*/ 14 h 29"/>
                <a:gd name="T6" fmla="*/ 6 w 21"/>
                <a:gd name="T7" fmla="*/ 17 h 29"/>
                <a:gd name="T8" fmla="*/ 5 w 21"/>
                <a:gd name="T9" fmla="*/ 27 h 29"/>
                <a:gd name="T10" fmla="*/ 2 w 21"/>
                <a:gd name="T11" fmla="*/ 29 h 29"/>
                <a:gd name="T12" fmla="*/ 1 w 21"/>
                <a:gd name="T13" fmla="*/ 26 h 29"/>
                <a:gd name="T14" fmla="*/ 4 w 21"/>
                <a:gd name="T15" fmla="*/ 13 h 29"/>
                <a:gd name="T16" fmla="*/ 12 w 21"/>
                <a:gd name="T17" fmla="*/ 9 h 29"/>
                <a:gd name="T18" fmla="*/ 8 w 21"/>
                <a:gd name="T19" fmla="*/ 1 h 29"/>
                <a:gd name="T20" fmla="*/ 17 w 21"/>
                <a:gd name="T21" fmla="*/ 2 h 29"/>
                <a:gd name="T22" fmla="*/ 20 w 21"/>
                <a:gd name="T23" fmla="*/ 7 h 29"/>
                <a:gd name="T24" fmla="*/ 17 w 21"/>
                <a:gd name="T2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17" y="29"/>
                  </a:moveTo>
                  <a:cubicBezTo>
                    <a:pt x="12" y="26"/>
                    <a:pt x="11" y="22"/>
                    <a:pt x="11" y="18"/>
                  </a:cubicBezTo>
                  <a:cubicBezTo>
                    <a:pt x="11" y="16"/>
                    <a:pt x="11" y="14"/>
                    <a:pt x="9" y="14"/>
                  </a:cubicBezTo>
                  <a:cubicBezTo>
                    <a:pt x="6" y="14"/>
                    <a:pt x="6" y="16"/>
                    <a:pt x="6" y="17"/>
                  </a:cubicBezTo>
                  <a:cubicBezTo>
                    <a:pt x="5" y="21"/>
                    <a:pt x="5" y="24"/>
                    <a:pt x="5" y="27"/>
                  </a:cubicBezTo>
                  <a:cubicBezTo>
                    <a:pt x="4" y="28"/>
                    <a:pt x="4" y="29"/>
                    <a:pt x="2" y="29"/>
                  </a:cubicBezTo>
                  <a:cubicBezTo>
                    <a:pt x="1" y="28"/>
                    <a:pt x="0" y="27"/>
                    <a:pt x="1" y="26"/>
                  </a:cubicBezTo>
                  <a:cubicBezTo>
                    <a:pt x="2" y="22"/>
                    <a:pt x="2" y="17"/>
                    <a:pt x="4" y="13"/>
                  </a:cubicBezTo>
                  <a:cubicBezTo>
                    <a:pt x="5" y="9"/>
                    <a:pt x="9" y="10"/>
                    <a:pt x="12" y="9"/>
                  </a:cubicBezTo>
                  <a:cubicBezTo>
                    <a:pt x="12" y="5"/>
                    <a:pt x="9" y="4"/>
                    <a:pt x="8" y="1"/>
                  </a:cubicBezTo>
                  <a:cubicBezTo>
                    <a:pt x="11" y="0"/>
                    <a:pt x="14" y="1"/>
                    <a:pt x="17" y="2"/>
                  </a:cubicBezTo>
                  <a:cubicBezTo>
                    <a:pt x="20" y="3"/>
                    <a:pt x="21" y="4"/>
                    <a:pt x="20" y="7"/>
                  </a:cubicBezTo>
                  <a:cubicBezTo>
                    <a:pt x="18" y="14"/>
                    <a:pt x="17" y="21"/>
                    <a:pt x="17" y="29"/>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3" name="îṩlíḑe"/>
            <p:cNvSpPr/>
            <p:nvPr>
              <p:custDataLst>
                <p:tags r:id="rId52"/>
              </p:custDataLst>
            </p:nvPr>
          </p:nvSpPr>
          <p:spPr bwMode="auto">
            <a:xfrm>
              <a:off x="7086600" y="3094038"/>
              <a:ext cx="82550" cy="171450"/>
            </a:xfrm>
            <a:custGeom>
              <a:avLst/>
              <a:gdLst>
                <a:gd name="T0" fmla="*/ 14 w 18"/>
                <a:gd name="T1" fmla="*/ 21 h 37"/>
                <a:gd name="T2" fmla="*/ 16 w 18"/>
                <a:gd name="T3" fmla="*/ 31 h 37"/>
                <a:gd name="T4" fmla="*/ 17 w 18"/>
                <a:gd name="T5" fmla="*/ 35 h 37"/>
                <a:gd name="T6" fmla="*/ 14 w 18"/>
                <a:gd name="T7" fmla="*/ 36 h 37"/>
                <a:gd name="T8" fmla="*/ 4 w 18"/>
                <a:gd name="T9" fmla="*/ 24 h 37"/>
                <a:gd name="T10" fmla="*/ 2 w 18"/>
                <a:gd name="T11" fmla="*/ 8 h 37"/>
                <a:gd name="T12" fmla="*/ 9 w 18"/>
                <a:gd name="T13" fmla="*/ 0 h 37"/>
                <a:gd name="T14" fmla="*/ 14 w 18"/>
                <a:gd name="T15" fmla="*/ 2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7">
                  <a:moveTo>
                    <a:pt x="14" y="21"/>
                  </a:moveTo>
                  <a:cubicBezTo>
                    <a:pt x="8" y="27"/>
                    <a:pt x="8" y="27"/>
                    <a:pt x="16" y="31"/>
                  </a:cubicBezTo>
                  <a:cubicBezTo>
                    <a:pt x="18" y="32"/>
                    <a:pt x="18" y="33"/>
                    <a:pt x="17" y="35"/>
                  </a:cubicBezTo>
                  <a:cubicBezTo>
                    <a:pt x="17" y="37"/>
                    <a:pt x="15" y="36"/>
                    <a:pt x="14" y="36"/>
                  </a:cubicBezTo>
                  <a:cubicBezTo>
                    <a:pt x="8" y="34"/>
                    <a:pt x="6" y="29"/>
                    <a:pt x="4" y="24"/>
                  </a:cubicBezTo>
                  <a:cubicBezTo>
                    <a:pt x="3" y="19"/>
                    <a:pt x="3" y="13"/>
                    <a:pt x="2" y="8"/>
                  </a:cubicBezTo>
                  <a:cubicBezTo>
                    <a:pt x="0" y="3"/>
                    <a:pt x="5" y="2"/>
                    <a:pt x="9" y="0"/>
                  </a:cubicBezTo>
                  <a:cubicBezTo>
                    <a:pt x="8" y="8"/>
                    <a:pt x="5" y="16"/>
                    <a:pt x="1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4" name="îṧlíḑe"/>
            <p:cNvSpPr/>
            <p:nvPr>
              <p:custDataLst>
                <p:tags r:id="rId53"/>
              </p:custDataLst>
            </p:nvPr>
          </p:nvSpPr>
          <p:spPr bwMode="auto">
            <a:xfrm>
              <a:off x="7510463" y="3236913"/>
              <a:ext cx="41275" cy="28575"/>
            </a:xfrm>
            <a:custGeom>
              <a:avLst/>
              <a:gdLst>
                <a:gd name="T0" fmla="*/ 0 w 9"/>
                <a:gd name="T1" fmla="*/ 3 h 6"/>
                <a:gd name="T2" fmla="*/ 9 w 9"/>
                <a:gd name="T3" fmla="*/ 3 h 6"/>
                <a:gd name="T4" fmla="*/ 8 w 9"/>
                <a:gd name="T5" fmla="*/ 5 h 6"/>
                <a:gd name="T6" fmla="*/ 0 w 9"/>
                <a:gd name="T7" fmla="*/ 3 h 6"/>
              </a:gdLst>
              <a:ahLst/>
              <a:cxnLst>
                <a:cxn ang="0">
                  <a:pos x="T0" y="T1"/>
                </a:cxn>
                <a:cxn ang="0">
                  <a:pos x="T2" y="T3"/>
                </a:cxn>
                <a:cxn ang="0">
                  <a:pos x="T4" y="T5"/>
                </a:cxn>
                <a:cxn ang="0">
                  <a:pos x="T6" y="T7"/>
                </a:cxn>
              </a:cxnLst>
              <a:rect l="0" t="0" r="r" b="b"/>
              <a:pathLst>
                <a:path w="9" h="6">
                  <a:moveTo>
                    <a:pt x="0" y="3"/>
                  </a:moveTo>
                  <a:cubicBezTo>
                    <a:pt x="4" y="1"/>
                    <a:pt x="6" y="0"/>
                    <a:pt x="9" y="3"/>
                  </a:cubicBezTo>
                  <a:cubicBezTo>
                    <a:pt x="9" y="3"/>
                    <a:pt x="9" y="5"/>
                    <a:pt x="8" y="5"/>
                  </a:cubicBezTo>
                  <a:cubicBezTo>
                    <a:pt x="6" y="6"/>
                    <a:pt x="4" y="4"/>
                    <a:pt x="0" y="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15" name="ïṧļîḑe"/>
            <p:cNvSpPr/>
            <p:nvPr>
              <p:custDataLst>
                <p:tags r:id="rId54"/>
              </p:custDataLst>
            </p:nvPr>
          </p:nvSpPr>
          <p:spPr bwMode="auto">
            <a:xfrm>
              <a:off x="6704013" y="5541963"/>
              <a:ext cx="690563" cy="152400"/>
            </a:xfrm>
            <a:custGeom>
              <a:avLst/>
              <a:gdLst>
                <a:gd name="T0" fmla="*/ 150 w 150"/>
                <a:gd name="T1" fmla="*/ 0 h 33"/>
                <a:gd name="T2" fmla="*/ 138 w 150"/>
                <a:gd name="T3" fmla="*/ 8 h 33"/>
                <a:gd name="T4" fmla="*/ 67 w 150"/>
                <a:gd name="T5" fmla="*/ 26 h 33"/>
                <a:gd name="T6" fmla="*/ 21 w 150"/>
                <a:gd name="T7" fmla="*/ 29 h 33"/>
                <a:gd name="T8" fmla="*/ 18 w 150"/>
                <a:gd name="T9" fmla="*/ 29 h 33"/>
                <a:gd name="T10" fmla="*/ 7 w 150"/>
                <a:gd name="T11" fmla="*/ 27 h 33"/>
                <a:gd name="T12" fmla="*/ 5 w 150"/>
                <a:gd name="T13" fmla="*/ 1 h 33"/>
                <a:gd name="T14" fmla="*/ 19 w 150"/>
                <a:gd name="T15" fmla="*/ 23 h 33"/>
                <a:gd name="T16" fmla="*/ 27 w 150"/>
                <a:gd name="T17" fmla="*/ 27 h 33"/>
                <a:gd name="T18" fmla="*/ 113 w 150"/>
                <a:gd name="T19" fmla="*/ 9 h 33"/>
                <a:gd name="T20" fmla="*/ 141 w 150"/>
                <a:gd name="T21" fmla="*/ 1 h 33"/>
                <a:gd name="T22" fmla="*/ 150 w 15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33">
                  <a:moveTo>
                    <a:pt x="150" y="0"/>
                  </a:moveTo>
                  <a:cubicBezTo>
                    <a:pt x="147" y="6"/>
                    <a:pt x="143" y="7"/>
                    <a:pt x="138" y="8"/>
                  </a:cubicBezTo>
                  <a:cubicBezTo>
                    <a:pt x="114" y="10"/>
                    <a:pt x="91" y="20"/>
                    <a:pt x="67" y="26"/>
                  </a:cubicBezTo>
                  <a:cubicBezTo>
                    <a:pt x="52" y="31"/>
                    <a:pt x="37" y="33"/>
                    <a:pt x="21" y="29"/>
                  </a:cubicBezTo>
                  <a:cubicBezTo>
                    <a:pt x="20" y="29"/>
                    <a:pt x="19" y="29"/>
                    <a:pt x="18" y="29"/>
                  </a:cubicBezTo>
                  <a:cubicBezTo>
                    <a:pt x="15" y="27"/>
                    <a:pt x="9" y="32"/>
                    <a:pt x="7" y="27"/>
                  </a:cubicBezTo>
                  <a:cubicBezTo>
                    <a:pt x="5" y="20"/>
                    <a:pt x="0" y="11"/>
                    <a:pt x="5" y="1"/>
                  </a:cubicBezTo>
                  <a:cubicBezTo>
                    <a:pt x="10" y="9"/>
                    <a:pt x="15" y="16"/>
                    <a:pt x="19" y="23"/>
                  </a:cubicBezTo>
                  <a:cubicBezTo>
                    <a:pt x="21" y="26"/>
                    <a:pt x="23" y="27"/>
                    <a:pt x="27" y="27"/>
                  </a:cubicBezTo>
                  <a:cubicBezTo>
                    <a:pt x="57" y="27"/>
                    <a:pt x="85" y="19"/>
                    <a:pt x="113" y="9"/>
                  </a:cubicBezTo>
                  <a:cubicBezTo>
                    <a:pt x="122" y="5"/>
                    <a:pt x="132" y="5"/>
                    <a:pt x="141" y="1"/>
                  </a:cubicBezTo>
                  <a:cubicBezTo>
                    <a:pt x="143" y="0"/>
                    <a:pt x="146" y="0"/>
                    <a:pt x="150"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6" name="îṩḻíḑè"/>
            <p:cNvSpPr/>
            <p:nvPr>
              <p:custDataLst>
                <p:tags r:id="rId55"/>
              </p:custDataLst>
            </p:nvPr>
          </p:nvSpPr>
          <p:spPr bwMode="auto">
            <a:xfrm>
              <a:off x="6672263" y="3595688"/>
              <a:ext cx="266700" cy="166688"/>
            </a:xfrm>
            <a:custGeom>
              <a:avLst/>
              <a:gdLst>
                <a:gd name="T0" fmla="*/ 0 w 58"/>
                <a:gd name="T1" fmla="*/ 8 h 36"/>
                <a:gd name="T2" fmla="*/ 25 w 58"/>
                <a:gd name="T3" fmla="*/ 8 h 36"/>
                <a:gd name="T4" fmla="*/ 41 w 58"/>
                <a:gd name="T5" fmla="*/ 18 h 36"/>
                <a:gd name="T6" fmla="*/ 54 w 58"/>
                <a:gd name="T7" fmla="*/ 29 h 36"/>
                <a:gd name="T8" fmla="*/ 56 w 58"/>
                <a:gd name="T9" fmla="*/ 35 h 36"/>
                <a:gd name="T10" fmla="*/ 48 w 58"/>
                <a:gd name="T11" fmla="*/ 33 h 36"/>
                <a:gd name="T12" fmla="*/ 41 w 58"/>
                <a:gd name="T13" fmla="*/ 25 h 36"/>
                <a:gd name="T14" fmla="*/ 24 w 58"/>
                <a:gd name="T15" fmla="*/ 18 h 36"/>
                <a:gd name="T16" fmla="*/ 20 w 58"/>
                <a:gd name="T17" fmla="*/ 15 h 36"/>
                <a:gd name="T18" fmla="*/ 10 w 58"/>
                <a:gd name="T19" fmla="*/ 7 h 36"/>
                <a:gd name="T20" fmla="*/ 0 w 58"/>
                <a:gd name="T2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6">
                  <a:moveTo>
                    <a:pt x="0" y="8"/>
                  </a:moveTo>
                  <a:cubicBezTo>
                    <a:pt x="9" y="0"/>
                    <a:pt x="19" y="1"/>
                    <a:pt x="25" y="8"/>
                  </a:cubicBezTo>
                  <a:cubicBezTo>
                    <a:pt x="29" y="13"/>
                    <a:pt x="35" y="15"/>
                    <a:pt x="41" y="18"/>
                  </a:cubicBezTo>
                  <a:cubicBezTo>
                    <a:pt x="46" y="21"/>
                    <a:pt x="51" y="23"/>
                    <a:pt x="54" y="29"/>
                  </a:cubicBezTo>
                  <a:cubicBezTo>
                    <a:pt x="55" y="31"/>
                    <a:pt x="58" y="33"/>
                    <a:pt x="56" y="35"/>
                  </a:cubicBezTo>
                  <a:cubicBezTo>
                    <a:pt x="53" y="36"/>
                    <a:pt x="50" y="35"/>
                    <a:pt x="48" y="33"/>
                  </a:cubicBezTo>
                  <a:cubicBezTo>
                    <a:pt x="46" y="30"/>
                    <a:pt x="44" y="27"/>
                    <a:pt x="41" y="25"/>
                  </a:cubicBezTo>
                  <a:cubicBezTo>
                    <a:pt x="36" y="21"/>
                    <a:pt x="32" y="14"/>
                    <a:pt x="24" y="18"/>
                  </a:cubicBezTo>
                  <a:cubicBezTo>
                    <a:pt x="22" y="19"/>
                    <a:pt x="19" y="16"/>
                    <a:pt x="20" y="15"/>
                  </a:cubicBezTo>
                  <a:cubicBezTo>
                    <a:pt x="21" y="6"/>
                    <a:pt x="14" y="8"/>
                    <a:pt x="10" y="7"/>
                  </a:cubicBezTo>
                  <a:cubicBezTo>
                    <a:pt x="7" y="7"/>
                    <a:pt x="4" y="8"/>
                    <a:pt x="0" y="8"/>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7" name="iSḷïḑè"/>
            <p:cNvSpPr/>
            <p:nvPr>
              <p:custDataLst>
                <p:tags r:id="rId56"/>
              </p:custDataLst>
            </p:nvPr>
          </p:nvSpPr>
          <p:spPr bwMode="auto">
            <a:xfrm>
              <a:off x="7146925" y="4087813"/>
              <a:ext cx="58738" cy="60325"/>
            </a:xfrm>
            <a:custGeom>
              <a:avLst/>
              <a:gdLst>
                <a:gd name="T0" fmla="*/ 0 w 13"/>
                <a:gd name="T1" fmla="*/ 2 h 13"/>
                <a:gd name="T2" fmla="*/ 8 w 13"/>
                <a:gd name="T3" fmla="*/ 0 h 13"/>
                <a:gd name="T4" fmla="*/ 13 w 13"/>
                <a:gd name="T5" fmla="*/ 0 h 13"/>
                <a:gd name="T6" fmla="*/ 13 w 13"/>
                <a:gd name="T7" fmla="*/ 3 h 13"/>
                <a:gd name="T8" fmla="*/ 8 w 13"/>
                <a:gd name="T9" fmla="*/ 12 h 13"/>
                <a:gd name="T10" fmla="*/ 4 w 13"/>
                <a:gd name="T11" fmla="*/ 10 h 13"/>
                <a:gd name="T12" fmla="*/ 0 w 13"/>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0" y="2"/>
                  </a:moveTo>
                  <a:cubicBezTo>
                    <a:pt x="3" y="2"/>
                    <a:pt x="5" y="1"/>
                    <a:pt x="8" y="0"/>
                  </a:cubicBezTo>
                  <a:cubicBezTo>
                    <a:pt x="9" y="0"/>
                    <a:pt x="11" y="0"/>
                    <a:pt x="13" y="0"/>
                  </a:cubicBezTo>
                  <a:cubicBezTo>
                    <a:pt x="13" y="1"/>
                    <a:pt x="13" y="2"/>
                    <a:pt x="13" y="3"/>
                  </a:cubicBezTo>
                  <a:cubicBezTo>
                    <a:pt x="8" y="3"/>
                    <a:pt x="10" y="9"/>
                    <a:pt x="8" y="12"/>
                  </a:cubicBezTo>
                  <a:cubicBezTo>
                    <a:pt x="7" y="13"/>
                    <a:pt x="5" y="11"/>
                    <a:pt x="4" y="10"/>
                  </a:cubicBezTo>
                  <a:cubicBezTo>
                    <a:pt x="3" y="7"/>
                    <a:pt x="1" y="5"/>
                    <a:pt x="0" y="2"/>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18" name="iṧ1îḍé"/>
            <p:cNvSpPr/>
            <p:nvPr>
              <p:custDataLst>
                <p:tags r:id="rId57"/>
              </p:custDataLst>
            </p:nvPr>
          </p:nvSpPr>
          <p:spPr bwMode="auto">
            <a:xfrm>
              <a:off x="6907213" y="4351338"/>
              <a:ext cx="31750" cy="50800"/>
            </a:xfrm>
            <a:custGeom>
              <a:avLst/>
              <a:gdLst>
                <a:gd name="T0" fmla="*/ 0 w 7"/>
                <a:gd name="T1" fmla="*/ 0 h 11"/>
                <a:gd name="T2" fmla="*/ 7 w 7"/>
                <a:gd name="T3" fmla="*/ 8 h 11"/>
                <a:gd name="T4" fmla="*/ 5 w 7"/>
                <a:gd name="T5" fmla="*/ 11 h 11"/>
                <a:gd name="T6" fmla="*/ 2 w 7"/>
                <a:gd name="T7" fmla="*/ 9 h 11"/>
                <a:gd name="T8" fmla="*/ 0 w 7"/>
                <a:gd name="T9" fmla="*/ 0 h 11"/>
              </a:gdLst>
              <a:ahLst/>
              <a:cxnLst>
                <a:cxn ang="0">
                  <a:pos x="T0" y="T1"/>
                </a:cxn>
                <a:cxn ang="0">
                  <a:pos x="T2" y="T3"/>
                </a:cxn>
                <a:cxn ang="0">
                  <a:pos x="T4" y="T5"/>
                </a:cxn>
                <a:cxn ang="0">
                  <a:pos x="T6" y="T7"/>
                </a:cxn>
                <a:cxn ang="0">
                  <a:pos x="T8" y="T9"/>
                </a:cxn>
              </a:cxnLst>
              <a:rect l="0" t="0" r="r" b="b"/>
              <a:pathLst>
                <a:path w="7" h="11">
                  <a:moveTo>
                    <a:pt x="0" y="0"/>
                  </a:moveTo>
                  <a:cubicBezTo>
                    <a:pt x="5" y="1"/>
                    <a:pt x="5" y="5"/>
                    <a:pt x="7" y="8"/>
                  </a:cubicBezTo>
                  <a:cubicBezTo>
                    <a:pt x="7" y="9"/>
                    <a:pt x="7" y="11"/>
                    <a:pt x="5" y="11"/>
                  </a:cubicBezTo>
                  <a:cubicBezTo>
                    <a:pt x="4" y="11"/>
                    <a:pt x="3" y="11"/>
                    <a:pt x="2" y="9"/>
                  </a:cubicBezTo>
                  <a:cubicBezTo>
                    <a:pt x="2" y="6"/>
                    <a:pt x="1" y="3"/>
                    <a:pt x="0" y="0"/>
                  </a:cubicBezTo>
                  <a:close/>
                </a:path>
              </a:pathLst>
            </a:custGeom>
            <a:solidFill>
              <a:srgbClr val="2525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19" name="ïṣľíde"/>
            <p:cNvSpPr/>
            <p:nvPr>
              <p:custDataLst>
                <p:tags r:id="rId58"/>
              </p:custDataLst>
            </p:nvPr>
          </p:nvSpPr>
          <p:spPr bwMode="auto">
            <a:xfrm>
              <a:off x="6985000" y="4198938"/>
              <a:ext cx="36513" cy="46038"/>
            </a:xfrm>
            <a:custGeom>
              <a:avLst/>
              <a:gdLst>
                <a:gd name="T0" fmla="*/ 0 w 8"/>
                <a:gd name="T1" fmla="*/ 0 h 10"/>
                <a:gd name="T2" fmla="*/ 3 w 8"/>
                <a:gd name="T3" fmla="*/ 10 h 10"/>
                <a:gd name="T4" fmla="*/ 0 w 8"/>
                <a:gd name="T5" fmla="*/ 0 h 10"/>
              </a:gdLst>
              <a:ahLst/>
              <a:cxnLst>
                <a:cxn ang="0">
                  <a:pos x="T0" y="T1"/>
                </a:cxn>
                <a:cxn ang="0">
                  <a:pos x="T2" y="T3"/>
                </a:cxn>
                <a:cxn ang="0">
                  <a:pos x="T4" y="T5"/>
                </a:cxn>
              </a:cxnLst>
              <a:rect l="0" t="0" r="r" b="b"/>
              <a:pathLst>
                <a:path w="8" h="10">
                  <a:moveTo>
                    <a:pt x="0" y="0"/>
                  </a:moveTo>
                  <a:cubicBezTo>
                    <a:pt x="8" y="0"/>
                    <a:pt x="8" y="1"/>
                    <a:pt x="3" y="10"/>
                  </a:cubicBezTo>
                  <a:cubicBezTo>
                    <a:pt x="1" y="7"/>
                    <a:pt x="0" y="4"/>
                    <a:pt x="0" y="0"/>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20" name="î$1îḍe"/>
            <p:cNvSpPr/>
            <p:nvPr>
              <p:custDataLst>
                <p:tags r:id="rId59"/>
              </p:custDataLst>
            </p:nvPr>
          </p:nvSpPr>
          <p:spPr bwMode="auto">
            <a:xfrm>
              <a:off x="6207125" y="1828800"/>
              <a:ext cx="331788" cy="147638"/>
            </a:xfrm>
            <a:custGeom>
              <a:avLst/>
              <a:gdLst>
                <a:gd name="T0" fmla="*/ 32 w 72"/>
                <a:gd name="T1" fmla="*/ 21 h 32"/>
                <a:gd name="T2" fmla="*/ 12 w 72"/>
                <a:gd name="T3" fmla="*/ 29 h 32"/>
                <a:gd name="T4" fmla="*/ 6 w 72"/>
                <a:gd name="T5" fmla="*/ 31 h 32"/>
                <a:gd name="T6" fmla="*/ 5 w 72"/>
                <a:gd name="T7" fmla="*/ 25 h 32"/>
                <a:gd name="T8" fmla="*/ 4 w 72"/>
                <a:gd name="T9" fmla="*/ 15 h 32"/>
                <a:gd name="T10" fmla="*/ 15 w 72"/>
                <a:gd name="T11" fmla="*/ 12 h 32"/>
                <a:gd name="T12" fmla="*/ 46 w 72"/>
                <a:gd name="T13" fmla="*/ 3 h 32"/>
                <a:gd name="T14" fmla="*/ 66 w 72"/>
                <a:gd name="T15" fmla="*/ 14 h 32"/>
                <a:gd name="T16" fmla="*/ 69 w 72"/>
                <a:gd name="T17" fmla="*/ 25 h 32"/>
                <a:gd name="T18" fmla="*/ 57 w 72"/>
                <a:gd name="T19" fmla="*/ 26 h 32"/>
                <a:gd name="T20" fmla="*/ 32 w 72"/>
                <a:gd name="T2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2">
                  <a:moveTo>
                    <a:pt x="32" y="21"/>
                  </a:moveTo>
                  <a:cubicBezTo>
                    <a:pt x="25" y="21"/>
                    <a:pt x="17" y="21"/>
                    <a:pt x="12" y="29"/>
                  </a:cubicBezTo>
                  <a:cubicBezTo>
                    <a:pt x="11" y="30"/>
                    <a:pt x="9" y="32"/>
                    <a:pt x="6" y="31"/>
                  </a:cubicBezTo>
                  <a:cubicBezTo>
                    <a:pt x="3" y="30"/>
                    <a:pt x="4" y="27"/>
                    <a:pt x="5" y="25"/>
                  </a:cubicBezTo>
                  <a:cubicBezTo>
                    <a:pt x="6" y="21"/>
                    <a:pt x="0" y="17"/>
                    <a:pt x="4" y="15"/>
                  </a:cubicBezTo>
                  <a:cubicBezTo>
                    <a:pt x="7" y="12"/>
                    <a:pt x="11" y="13"/>
                    <a:pt x="15" y="12"/>
                  </a:cubicBezTo>
                  <a:cubicBezTo>
                    <a:pt x="25" y="9"/>
                    <a:pt x="36" y="7"/>
                    <a:pt x="46" y="3"/>
                  </a:cubicBezTo>
                  <a:cubicBezTo>
                    <a:pt x="54" y="0"/>
                    <a:pt x="60" y="3"/>
                    <a:pt x="66" y="14"/>
                  </a:cubicBezTo>
                  <a:cubicBezTo>
                    <a:pt x="68" y="17"/>
                    <a:pt x="72" y="21"/>
                    <a:pt x="69" y="25"/>
                  </a:cubicBezTo>
                  <a:cubicBezTo>
                    <a:pt x="66" y="30"/>
                    <a:pt x="61" y="27"/>
                    <a:pt x="57" y="26"/>
                  </a:cubicBezTo>
                  <a:cubicBezTo>
                    <a:pt x="49" y="23"/>
                    <a:pt x="41" y="21"/>
                    <a:pt x="32" y="2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21" name="ïśļïḓé"/>
            <p:cNvSpPr/>
            <p:nvPr>
              <p:custDataLst>
                <p:tags r:id="rId60"/>
              </p:custDataLst>
            </p:nvPr>
          </p:nvSpPr>
          <p:spPr bwMode="auto">
            <a:xfrm>
              <a:off x="6086475" y="2354263"/>
              <a:ext cx="331788" cy="147638"/>
            </a:xfrm>
            <a:custGeom>
              <a:avLst/>
              <a:gdLst>
                <a:gd name="T0" fmla="*/ 41 w 72"/>
                <a:gd name="T1" fmla="*/ 1 h 32"/>
                <a:gd name="T2" fmla="*/ 68 w 72"/>
                <a:gd name="T3" fmla="*/ 5 h 32"/>
                <a:gd name="T4" fmla="*/ 71 w 72"/>
                <a:gd name="T5" fmla="*/ 10 h 32"/>
                <a:gd name="T6" fmla="*/ 69 w 72"/>
                <a:gd name="T7" fmla="*/ 17 h 32"/>
                <a:gd name="T8" fmla="*/ 9 w 72"/>
                <a:gd name="T9" fmla="*/ 27 h 32"/>
                <a:gd name="T10" fmla="*/ 7 w 72"/>
                <a:gd name="T11" fmla="*/ 27 h 32"/>
                <a:gd name="T12" fmla="*/ 0 w 72"/>
                <a:gd name="T13" fmla="*/ 21 h 32"/>
                <a:gd name="T14" fmla="*/ 8 w 72"/>
                <a:gd name="T15" fmla="*/ 18 h 32"/>
                <a:gd name="T16" fmla="*/ 43 w 72"/>
                <a:gd name="T17" fmla="*/ 17 h 32"/>
                <a:gd name="T18" fmla="*/ 53 w 72"/>
                <a:gd name="T19" fmla="*/ 9 h 32"/>
                <a:gd name="T20" fmla="*/ 41 w 72"/>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2">
                  <a:moveTo>
                    <a:pt x="41" y="1"/>
                  </a:moveTo>
                  <a:cubicBezTo>
                    <a:pt x="51" y="0"/>
                    <a:pt x="59" y="3"/>
                    <a:pt x="68" y="5"/>
                  </a:cubicBezTo>
                  <a:cubicBezTo>
                    <a:pt x="70" y="6"/>
                    <a:pt x="71" y="7"/>
                    <a:pt x="71" y="10"/>
                  </a:cubicBezTo>
                  <a:cubicBezTo>
                    <a:pt x="71" y="12"/>
                    <a:pt x="72" y="16"/>
                    <a:pt x="69" y="17"/>
                  </a:cubicBezTo>
                  <a:cubicBezTo>
                    <a:pt x="50" y="24"/>
                    <a:pt x="31" y="32"/>
                    <a:pt x="9" y="27"/>
                  </a:cubicBezTo>
                  <a:cubicBezTo>
                    <a:pt x="9" y="27"/>
                    <a:pt x="8" y="27"/>
                    <a:pt x="7" y="27"/>
                  </a:cubicBezTo>
                  <a:cubicBezTo>
                    <a:pt x="4" y="25"/>
                    <a:pt x="0" y="24"/>
                    <a:pt x="0" y="21"/>
                  </a:cubicBezTo>
                  <a:cubicBezTo>
                    <a:pt x="0" y="16"/>
                    <a:pt x="5" y="19"/>
                    <a:pt x="8" y="18"/>
                  </a:cubicBezTo>
                  <a:cubicBezTo>
                    <a:pt x="20" y="16"/>
                    <a:pt x="31" y="17"/>
                    <a:pt x="43" y="17"/>
                  </a:cubicBezTo>
                  <a:cubicBezTo>
                    <a:pt x="51" y="17"/>
                    <a:pt x="51" y="17"/>
                    <a:pt x="53" y="9"/>
                  </a:cubicBezTo>
                  <a:cubicBezTo>
                    <a:pt x="49" y="7"/>
                    <a:pt x="44" y="7"/>
                    <a:pt x="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22" name="îsḻïdè"/>
            <p:cNvSpPr/>
            <p:nvPr>
              <p:custDataLst>
                <p:tags r:id="rId61"/>
              </p:custDataLst>
            </p:nvPr>
          </p:nvSpPr>
          <p:spPr bwMode="auto">
            <a:xfrm>
              <a:off x="6059488" y="2519363"/>
              <a:ext cx="303213" cy="111125"/>
            </a:xfrm>
            <a:custGeom>
              <a:avLst/>
              <a:gdLst>
                <a:gd name="T0" fmla="*/ 65 w 66"/>
                <a:gd name="T1" fmla="*/ 3 h 24"/>
                <a:gd name="T2" fmla="*/ 56 w 66"/>
                <a:gd name="T3" fmla="*/ 16 h 24"/>
                <a:gd name="T4" fmla="*/ 13 w 66"/>
                <a:gd name="T5" fmla="*/ 20 h 24"/>
                <a:gd name="T6" fmla="*/ 1 w 66"/>
                <a:gd name="T7" fmla="*/ 3 h 24"/>
                <a:gd name="T8" fmla="*/ 5 w 66"/>
                <a:gd name="T9" fmla="*/ 2 h 24"/>
                <a:gd name="T10" fmla="*/ 54 w 66"/>
                <a:gd name="T11" fmla="*/ 5 h 24"/>
                <a:gd name="T12" fmla="*/ 65 w 66"/>
                <a:gd name="T13" fmla="*/ 3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5" y="3"/>
                  </a:moveTo>
                  <a:cubicBezTo>
                    <a:pt x="66" y="10"/>
                    <a:pt x="63" y="14"/>
                    <a:pt x="56" y="16"/>
                  </a:cubicBezTo>
                  <a:cubicBezTo>
                    <a:pt x="42" y="20"/>
                    <a:pt x="28" y="24"/>
                    <a:pt x="13" y="20"/>
                  </a:cubicBezTo>
                  <a:cubicBezTo>
                    <a:pt x="7" y="19"/>
                    <a:pt x="0" y="9"/>
                    <a:pt x="1" y="3"/>
                  </a:cubicBezTo>
                  <a:cubicBezTo>
                    <a:pt x="2" y="0"/>
                    <a:pt x="4" y="1"/>
                    <a:pt x="5" y="2"/>
                  </a:cubicBezTo>
                  <a:cubicBezTo>
                    <a:pt x="21" y="14"/>
                    <a:pt x="38" y="8"/>
                    <a:pt x="54" y="5"/>
                  </a:cubicBezTo>
                  <a:cubicBezTo>
                    <a:pt x="58" y="5"/>
                    <a:pt x="61" y="4"/>
                    <a:pt x="65" y="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23" name="íŝ1ïḋê"/>
            <p:cNvSpPr/>
            <p:nvPr>
              <p:custDataLst>
                <p:tags r:id="rId62"/>
              </p:custDataLst>
            </p:nvPr>
          </p:nvSpPr>
          <p:spPr bwMode="auto">
            <a:xfrm>
              <a:off x="6275388" y="1958975"/>
              <a:ext cx="225425" cy="73025"/>
            </a:xfrm>
            <a:custGeom>
              <a:avLst/>
              <a:gdLst>
                <a:gd name="T0" fmla="*/ 49 w 49"/>
                <a:gd name="T1" fmla="*/ 12 h 16"/>
                <a:gd name="T2" fmla="*/ 3 w 49"/>
                <a:gd name="T3" fmla="*/ 14 h 16"/>
                <a:gd name="T4" fmla="*/ 0 w 49"/>
                <a:gd name="T5" fmla="*/ 12 h 16"/>
                <a:gd name="T6" fmla="*/ 2 w 49"/>
                <a:gd name="T7" fmla="*/ 9 h 16"/>
                <a:gd name="T8" fmla="*/ 27 w 49"/>
                <a:gd name="T9" fmla="*/ 0 h 16"/>
                <a:gd name="T10" fmla="*/ 49 w 49"/>
                <a:gd name="T11" fmla="*/ 12 h 16"/>
              </a:gdLst>
              <a:ahLst/>
              <a:cxnLst>
                <a:cxn ang="0">
                  <a:pos x="T0" y="T1"/>
                </a:cxn>
                <a:cxn ang="0">
                  <a:pos x="T2" y="T3"/>
                </a:cxn>
                <a:cxn ang="0">
                  <a:pos x="T4" y="T5"/>
                </a:cxn>
                <a:cxn ang="0">
                  <a:pos x="T6" y="T7"/>
                </a:cxn>
                <a:cxn ang="0">
                  <a:pos x="T8" y="T9"/>
                </a:cxn>
                <a:cxn ang="0">
                  <a:pos x="T10" y="T11"/>
                </a:cxn>
              </a:cxnLst>
              <a:rect l="0" t="0" r="r" b="b"/>
              <a:pathLst>
                <a:path w="49" h="16">
                  <a:moveTo>
                    <a:pt x="49" y="12"/>
                  </a:moveTo>
                  <a:cubicBezTo>
                    <a:pt x="34" y="14"/>
                    <a:pt x="19" y="16"/>
                    <a:pt x="3" y="14"/>
                  </a:cubicBezTo>
                  <a:cubicBezTo>
                    <a:pt x="2" y="14"/>
                    <a:pt x="1" y="13"/>
                    <a:pt x="0" y="12"/>
                  </a:cubicBezTo>
                  <a:cubicBezTo>
                    <a:pt x="0" y="10"/>
                    <a:pt x="1" y="10"/>
                    <a:pt x="2" y="9"/>
                  </a:cubicBezTo>
                  <a:cubicBezTo>
                    <a:pt x="9" y="2"/>
                    <a:pt x="17" y="1"/>
                    <a:pt x="27" y="0"/>
                  </a:cubicBezTo>
                  <a:cubicBezTo>
                    <a:pt x="38" y="0"/>
                    <a:pt x="43" y="5"/>
                    <a:pt x="49" y="1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24" name="iślïḓê"/>
            <p:cNvSpPr/>
            <p:nvPr/>
          </p:nvSpPr>
          <p:spPr bwMode="auto">
            <a:xfrm>
              <a:off x="5984875" y="2349500"/>
              <a:ext cx="142875" cy="106363"/>
            </a:xfrm>
            <a:custGeom>
              <a:avLst/>
              <a:gdLst>
                <a:gd name="T0" fmla="*/ 10 w 31"/>
                <a:gd name="T1" fmla="*/ 23 h 23"/>
                <a:gd name="T2" fmla="*/ 1 w 31"/>
                <a:gd name="T3" fmla="*/ 11 h 23"/>
                <a:gd name="T4" fmla="*/ 8 w 31"/>
                <a:gd name="T5" fmla="*/ 6 h 23"/>
                <a:gd name="T6" fmla="*/ 25 w 31"/>
                <a:gd name="T7" fmla="*/ 2 h 23"/>
                <a:gd name="T8" fmla="*/ 31 w 31"/>
                <a:gd name="T9" fmla="*/ 4 h 23"/>
                <a:gd name="T10" fmla="*/ 27 w 31"/>
                <a:gd name="T11" fmla="*/ 7 h 23"/>
                <a:gd name="T12" fmla="*/ 18 w 31"/>
                <a:gd name="T13" fmla="*/ 19 h 23"/>
                <a:gd name="T14" fmla="*/ 10 w 31"/>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3">
                  <a:moveTo>
                    <a:pt x="10" y="23"/>
                  </a:moveTo>
                  <a:cubicBezTo>
                    <a:pt x="3" y="21"/>
                    <a:pt x="3" y="16"/>
                    <a:pt x="1" y="11"/>
                  </a:cubicBezTo>
                  <a:cubicBezTo>
                    <a:pt x="0" y="5"/>
                    <a:pt x="5" y="6"/>
                    <a:pt x="8" y="6"/>
                  </a:cubicBezTo>
                  <a:cubicBezTo>
                    <a:pt x="14" y="6"/>
                    <a:pt x="19" y="3"/>
                    <a:pt x="25" y="2"/>
                  </a:cubicBezTo>
                  <a:cubicBezTo>
                    <a:pt x="27" y="2"/>
                    <a:pt x="30" y="0"/>
                    <a:pt x="31" y="4"/>
                  </a:cubicBezTo>
                  <a:cubicBezTo>
                    <a:pt x="31" y="7"/>
                    <a:pt x="28" y="6"/>
                    <a:pt x="27" y="7"/>
                  </a:cubicBezTo>
                  <a:cubicBezTo>
                    <a:pt x="22" y="9"/>
                    <a:pt x="16" y="11"/>
                    <a:pt x="18" y="19"/>
                  </a:cubicBezTo>
                  <a:cubicBezTo>
                    <a:pt x="18" y="22"/>
                    <a:pt x="13" y="22"/>
                    <a:pt x="10" y="2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sp>
          <p:nvSpPr>
            <p:cNvPr id="125" name="ïślîďè"/>
            <p:cNvSpPr/>
            <p:nvPr>
              <p:custDataLst>
                <p:tags r:id="rId63"/>
              </p:custDataLst>
            </p:nvPr>
          </p:nvSpPr>
          <p:spPr bwMode="auto">
            <a:xfrm>
              <a:off x="6303963" y="2046288"/>
              <a:ext cx="160338" cy="46038"/>
            </a:xfrm>
            <a:custGeom>
              <a:avLst/>
              <a:gdLst>
                <a:gd name="T0" fmla="*/ 0 w 35"/>
                <a:gd name="T1" fmla="*/ 2 h 10"/>
                <a:gd name="T2" fmla="*/ 28 w 35"/>
                <a:gd name="T3" fmla="*/ 1 h 10"/>
                <a:gd name="T4" fmla="*/ 35 w 35"/>
                <a:gd name="T5" fmla="*/ 5 h 10"/>
                <a:gd name="T6" fmla="*/ 29 w 35"/>
                <a:gd name="T7" fmla="*/ 8 h 10"/>
                <a:gd name="T8" fmla="*/ 8 w 35"/>
                <a:gd name="T9" fmla="*/ 8 h 10"/>
                <a:gd name="T10" fmla="*/ 0 w 35"/>
                <a:gd name="T11" fmla="*/ 2 h 10"/>
              </a:gdLst>
              <a:ahLst/>
              <a:cxnLst>
                <a:cxn ang="0">
                  <a:pos x="T0" y="T1"/>
                </a:cxn>
                <a:cxn ang="0">
                  <a:pos x="T2" y="T3"/>
                </a:cxn>
                <a:cxn ang="0">
                  <a:pos x="T4" y="T5"/>
                </a:cxn>
                <a:cxn ang="0">
                  <a:pos x="T6" y="T7"/>
                </a:cxn>
                <a:cxn ang="0">
                  <a:pos x="T8" y="T9"/>
                </a:cxn>
                <a:cxn ang="0">
                  <a:pos x="T10" y="T11"/>
                </a:cxn>
              </a:cxnLst>
              <a:rect l="0" t="0" r="r" b="b"/>
              <a:pathLst>
                <a:path w="35" h="10">
                  <a:moveTo>
                    <a:pt x="0" y="2"/>
                  </a:moveTo>
                  <a:cubicBezTo>
                    <a:pt x="9" y="2"/>
                    <a:pt x="19" y="3"/>
                    <a:pt x="28" y="1"/>
                  </a:cubicBezTo>
                  <a:cubicBezTo>
                    <a:pt x="31" y="0"/>
                    <a:pt x="34" y="1"/>
                    <a:pt x="35" y="5"/>
                  </a:cubicBezTo>
                  <a:cubicBezTo>
                    <a:pt x="35" y="10"/>
                    <a:pt x="31" y="8"/>
                    <a:pt x="29" y="8"/>
                  </a:cubicBezTo>
                  <a:cubicBezTo>
                    <a:pt x="22" y="8"/>
                    <a:pt x="15" y="8"/>
                    <a:pt x="8" y="8"/>
                  </a:cubicBezTo>
                  <a:cubicBezTo>
                    <a:pt x="4" y="8"/>
                    <a:pt x="1" y="8"/>
                    <a:pt x="0" y="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bg1"/>
                </a:solidFill>
              </a:endParaRPr>
            </a:p>
          </p:txBody>
        </p:sp>
        <p:sp>
          <p:nvSpPr>
            <p:cNvPr id="126" name="íṣļîďè"/>
            <p:cNvSpPr/>
            <p:nvPr/>
          </p:nvSpPr>
          <p:spPr bwMode="auto">
            <a:xfrm>
              <a:off x="5524500" y="3090863"/>
              <a:ext cx="55563" cy="206375"/>
            </a:xfrm>
            <a:custGeom>
              <a:avLst/>
              <a:gdLst>
                <a:gd name="T0" fmla="*/ 7 w 12"/>
                <a:gd name="T1" fmla="*/ 0 h 45"/>
                <a:gd name="T2" fmla="*/ 2 w 12"/>
                <a:gd name="T3" fmla="*/ 45 h 45"/>
                <a:gd name="T4" fmla="*/ 3 w 12"/>
                <a:gd name="T5" fmla="*/ 24 h 45"/>
                <a:gd name="T6" fmla="*/ 7 w 12"/>
                <a:gd name="T7" fmla="*/ 0 h 45"/>
              </a:gdLst>
              <a:ahLst/>
              <a:cxnLst>
                <a:cxn ang="0">
                  <a:pos x="T0" y="T1"/>
                </a:cxn>
                <a:cxn ang="0">
                  <a:pos x="T2" y="T3"/>
                </a:cxn>
                <a:cxn ang="0">
                  <a:pos x="T4" y="T5"/>
                </a:cxn>
                <a:cxn ang="0">
                  <a:pos x="T6" y="T7"/>
                </a:cxn>
              </a:cxnLst>
              <a:rect l="0" t="0" r="r" b="b"/>
              <a:pathLst>
                <a:path w="12" h="45">
                  <a:moveTo>
                    <a:pt x="7" y="0"/>
                  </a:moveTo>
                  <a:cubicBezTo>
                    <a:pt x="12" y="17"/>
                    <a:pt x="6" y="31"/>
                    <a:pt x="2" y="45"/>
                  </a:cubicBezTo>
                  <a:cubicBezTo>
                    <a:pt x="0" y="38"/>
                    <a:pt x="1" y="31"/>
                    <a:pt x="3" y="24"/>
                  </a:cubicBezTo>
                  <a:cubicBezTo>
                    <a:pt x="6" y="17"/>
                    <a:pt x="4" y="9"/>
                    <a:pt x="7"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705">
                <a:solidFill>
                  <a:schemeClr val="tx1"/>
                </a:solidFill>
              </a:endParaRPr>
            </a:p>
          </p:txBody>
        </p:sp>
      </p:grpSp>
      <p:grpSp>
        <p:nvGrpSpPr>
          <p:cNvPr id="128" name="组合 9"/>
          <p:cNvGrpSpPr/>
          <p:nvPr/>
        </p:nvGrpSpPr>
        <p:grpSpPr>
          <a:xfrm>
            <a:off x="669" y="130615"/>
            <a:ext cx="12191331" cy="704001"/>
            <a:chOff x="0" y="217394"/>
            <a:chExt cx="12192000" cy="704040"/>
          </a:xfrm>
        </p:grpSpPr>
        <p:pic>
          <p:nvPicPr>
            <p:cNvPr id="129" name="图片 10"/>
            <p:cNvPicPr>
              <a:picLocks noChangeAspect="1"/>
            </p:cNvPicPr>
            <p:nvPr>
              <p:custDataLst>
                <p:tags r:id="rId3"/>
              </p:custDataLst>
            </p:nvPr>
          </p:nvPicPr>
          <p:blipFill>
            <a:blip r:embed="rId70"/>
            <a:stretch>
              <a:fillRect/>
            </a:stretch>
          </p:blipFill>
          <p:spPr>
            <a:xfrm>
              <a:off x="8088923" y="246423"/>
              <a:ext cx="4103077" cy="675011"/>
            </a:xfrm>
            <a:prstGeom prst="rect">
              <a:avLst/>
            </a:prstGeom>
          </p:spPr>
        </p:pic>
        <p:cxnSp>
          <p:nvCxnSpPr>
            <p:cNvPr id="130" name="直接连接符 11"/>
            <p:cNvCxnSpPr/>
            <p:nvPr>
              <p:custDataLst>
                <p:tags r:id="rId4"/>
              </p:custDataLst>
            </p:nvPr>
          </p:nvCxnSpPr>
          <p:spPr>
            <a:xfrm>
              <a:off x="0" y="921434"/>
              <a:ext cx="1219200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1" name="标题 3"/>
            <p:cNvSpPr txBox="1"/>
            <p:nvPr>
              <p:custDataLst>
                <p:tags r:id="rId5"/>
              </p:custDataLst>
            </p:nvPr>
          </p:nvSpPr>
          <p:spPr>
            <a:xfrm>
              <a:off x="989486" y="221083"/>
              <a:ext cx="4524879" cy="672230"/>
            </a:xfrm>
            <a:prstGeom prst="rect">
              <a:avLst/>
            </a:prstGeom>
          </p:spPr>
          <p:txBody>
            <a:bodyPr wrap="squar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a:solidFill>
                    <a:schemeClr val="tx1"/>
                  </a:solidFill>
                </a:rPr>
                <a:t>一、安全生产月的由来</a:t>
              </a:r>
            </a:p>
          </p:txBody>
        </p:sp>
        <p:pic>
          <p:nvPicPr>
            <p:cNvPr id="132" name="图片 13"/>
            <p:cNvPicPr>
              <a:picLocks noChangeAspect="1"/>
            </p:cNvPicPr>
            <p:nvPr>
              <p:custDataLst>
                <p:tags r:id="rId6"/>
              </p:custDataLst>
            </p:nvPr>
          </p:nvPicPr>
          <p:blipFill>
            <a:blip r:embed="rId71"/>
            <a:stretch>
              <a:fillRect/>
            </a:stretch>
          </p:blipFill>
          <p:spPr>
            <a:xfrm>
              <a:off x="287572" y="217394"/>
              <a:ext cx="795864" cy="675011"/>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3584656" y="4250749"/>
            <a:ext cx="5506720" cy="583565"/>
          </a:xfrm>
          <a:prstGeom prst="rect">
            <a:avLst/>
          </a:prstGeom>
          <a:noFill/>
        </p:spPr>
        <p:txBody>
          <a:bodyPr wrap="none" rtlCol="0">
            <a:spAutoFit/>
          </a:bodyPr>
          <a:lstStyle/>
          <a:p>
            <a:pPr algn="ctr"/>
            <a:r>
              <a:rPr lang="en-US" altLang="zh-CN" sz="3200" b="1" spc="200" dirty="0">
                <a:gradFill>
                  <a:gsLst>
                    <a:gs pos="0">
                      <a:schemeClr val="accent1">
                        <a:lumMod val="20000"/>
                        <a:lumOff val="80000"/>
                      </a:schemeClr>
                    </a:gs>
                    <a:gs pos="71000">
                      <a:schemeClr val="accent2">
                        <a:lumMod val="50000"/>
                      </a:schemeClr>
                    </a:gs>
                  </a:gsLst>
                  <a:lin ang="5400000"/>
                </a:gradFill>
              </a:rPr>
              <a:t>2026年全国安全生产月活动</a:t>
            </a:r>
          </a:p>
        </p:txBody>
      </p:sp>
      <p:pic>
        <p:nvPicPr>
          <p:cNvPr id="5" name="图片 4"/>
          <p:cNvPicPr>
            <a:picLocks noChangeAspect="1"/>
          </p:cNvPicPr>
          <p:nvPr>
            <p:custDataLst>
              <p:tags r:id="rId3"/>
            </p:custDataLst>
          </p:nvPr>
        </p:nvPicPr>
        <p:blipFill>
          <a:blip r:embed="rId11"/>
          <a:stretch>
            <a:fillRect/>
          </a:stretch>
        </p:blipFill>
        <p:spPr>
          <a:xfrm>
            <a:off x="4987067" y="366684"/>
            <a:ext cx="2246852" cy="1647691"/>
          </a:xfrm>
          <a:prstGeom prst="rect">
            <a:avLst/>
          </a:prstGeom>
        </p:spPr>
      </p:pic>
      <p:pic>
        <p:nvPicPr>
          <p:cNvPr id="14" name="图片 13"/>
          <p:cNvPicPr>
            <a:picLocks noChangeAspect="1"/>
          </p:cNvPicPr>
          <p:nvPr>
            <p:custDataLst>
              <p:tags r:id="rId4"/>
            </p:custDataLst>
          </p:nvPr>
        </p:nvPicPr>
        <p:blipFill>
          <a:blip r:embed="rId12"/>
          <a:stretch>
            <a:fillRect/>
          </a:stretch>
        </p:blipFill>
        <p:spPr>
          <a:xfrm flipH="1">
            <a:off x="3023383" y="4922035"/>
            <a:ext cx="8096644" cy="1688653"/>
          </a:xfrm>
          <a:prstGeom prst="rect">
            <a:avLst/>
          </a:prstGeom>
        </p:spPr>
      </p:pic>
      <p:pic>
        <p:nvPicPr>
          <p:cNvPr id="15" name="图片 14"/>
          <p:cNvPicPr>
            <a:picLocks noChangeAspect="1"/>
          </p:cNvPicPr>
          <p:nvPr>
            <p:custDataLst>
              <p:tags r:id="rId5"/>
            </p:custDataLst>
          </p:nvPr>
        </p:nvPicPr>
        <p:blipFill>
          <a:blip r:embed="rId13"/>
          <a:stretch>
            <a:fillRect/>
          </a:stretch>
        </p:blipFill>
        <p:spPr>
          <a:xfrm>
            <a:off x="0" y="5369493"/>
            <a:ext cx="12192000" cy="1488508"/>
          </a:xfrm>
          <a:prstGeom prst="rect">
            <a:avLst/>
          </a:prstGeom>
        </p:spPr>
      </p:pic>
      <p:pic>
        <p:nvPicPr>
          <p:cNvPr id="16" name="图片 15"/>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30736" y="4576406"/>
            <a:ext cx="3157416" cy="2121543"/>
          </a:xfrm>
          <a:prstGeom prst="rect">
            <a:avLst/>
          </a:prstGeom>
          <a:effectLst>
            <a:outerShdw blurRad="50800" dist="38100" dir="2700000" algn="tl" rotWithShape="0">
              <a:srgbClr val="246E88">
                <a:alpha val="36000"/>
              </a:srgbClr>
            </a:outerShdw>
          </a:effectLst>
        </p:spPr>
      </p:pic>
      <p:sp>
        <p:nvSpPr>
          <p:cNvPr id="4" name="标题"/>
          <p:cNvSpPr>
            <a:spLocks noGrp="1"/>
          </p:cNvSpPr>
          <p:nvPr>
            <p:ph type="title"/>
            <p:custDataLst>
              <p:tags r:id="rId7"/>
            </p:custDataLst>
          </p:nvPr>
        </p:nvSpPr>
        <p:spPr/>
        <p:txBody>
          <a:bodyPr/>
          <a:lstStyle/>
          <a:p>
            <a:pPr marL="0" indent="0" algn="ctr">
              <a:lnSpc>
                <a:spcPct val="100000"/>
              </a:lnSpc>
              <a:spcBef>
                <a:spcPts val="0"/>
              </a:spcBef>
              <a:spcAft>
                <a:spcPts val="0"/>
              </a:spcAft>
              <a:buSzPct val="100000"/>
            </a:pPr>
            <a:r>
              <a:rPr lang="zh-CN" altLang="en-US" sz="6000" dirty="0">
                <a:sym typeface="+mn-lt"/>
              </a:rPr>
              <a:t>安全生产知识学习</a:t>
            </a:r>
          </a:p>
        </p:txBody>
      </p:sp>
      <p:sp>
        <p:nvSpPr>
          <p:cNvPr id="2" name="节编号"/>
          <p:cNvSpPr>
            <a:spLocks noGrp="1"/>
          </p:cNvSpPr>
          <p:nvPr>
            <p:ph type="body" sz="quarter" idx="13"/>
            <p:custDataLst>
              <p:tags r:id="rId8"/>
            </p:custDataLst>
          </p:nvPr>
        </p:nvSpPr>
        <p:spPr/>
        <p:txBody>
          <a:bodyPr/>
          <a:lstStyle/>
          <a:p>
            <a:r>
              <a:rPr lang="zh-CN" altLang="en-US"/>
              <a:t>第六章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Effect transition="in" filter="fade">
                                      <p:cBhvr>
                                        <p:cTn id="17" dur="750"/>
                                        <p:tgtEl>
                                          <p:spTgt spid="16"/>
                                        </p:tgtEl>
                                      </p:cBhvr>
                                    </p:animEffect>
                                  </p:childTnLst>
                                </p:cTn>
                              </p:par>
                            </p:childTnLst>
                          </p:cTn>
                        </p:par>
                        <p:par>
                          <p:cTn id="18" fill="hold">
                            <p:stCondLst>
                              <p:cond delay="2000"/>
                            </p:stCondLst>
                            <p:childTnLst>
                              <p:par>
                                <p:cTn id="19" presetID="26" presetClass="emph" presetSubtype="0" fill="hold" nodeType="afterEffect">
                                  <p:stCondLst>
                                    <p:cond delay="0"/>
                                  </p:stCondLst>
                                  <p:childTnLst>
                                    <p:animEffect transition="out" filter="fade">
                                      <p:cBhvr>
                                        <p:cTn id="20" dur="500" tmFilter="0, 0; .2, .5; .8, .5; 1, 0"/>
                                        <p:tgtEl>
                                          <p:spTgt spid="16"/>
                                        </p:tgtEl>
                                      </p:cBhvr>
                                    </p:animEffect>
                                    <p:animScale>
                                      <p:cBhvr>
                                        <p:cTn id="21" dur="250" fill="hold"/>
                                        <p:tgtEl>
                                          <p:spTgt spid="16"/>
                                        </p:tgtEl>
                                      </p:cBhvr>
                                      <p:by x="105000" y="105000"/>
                                    </p:animScale>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7" name="圆角矩形 1"/>
          <p:cNvSpPr/>
          <p:nvPr/>
        </p:nvSpPr>
        <p:spPr>
          <a:xfrm>
            <a:off x="4386457" y="1742268"/>
            <a:ext cx="6881968" cy="689985"/>
          </a:xfrm>
          <a:prstGeom prst="roundRect">
            <a:avLst/>
          </a:pr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805"/>
            <a:endParaRPr lang="zh-CN" altLang="en-US" sz="1400" dirty="0">
              <a:solidFill>
                <a:schemeClr val="tx1"/>
              </a:solidFill>
            </a:endParaRPr>
          </a:p>
        </p:txBody>
      </p:sp>
      <p:sp>
        <p:nvSpPr>
          <p:cNvPr id="1048718" name="椭圆 2"/>
          <p:cNvSpPr/>
          <p:nvPr/>
        </p:nvSpPr>
        <p:spPr>
          <a:xfrm>
            <a:off x="4595237" y="1747409"/>
            <a:ext cx="677224" cy="677224"/>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lumMod val="20000"/>
                  <a:lumOff val="80000"/>
                  <a:hueOff val="10800000"/>
                </a:schemeClr>
              </a:solidFill>
            </a:endParaRPr>
          </a:p>
        </p:txBody>
      </p:sp>
      <p:sp>
        <p:nvSpPr>
          <p:cNvPr id="1048719" name="TextBox 45"/>
          <p:cNvSpPr txBox="1"/>
          <p:nvPr>
            <p:custDataLst>
              <p:tags r:id="rId2"/>
            </p:custDataLst>
          </p:nvPr>
        </p:nvSpPr>
        <p:spPr>
          <a:xfrm>
            <a:off x="4577813" y="1801675"/>
            <a:ext cx="686553" cy="553085"/>
          </a:xfrm>
          <a:prstGeom prst="rect">
            <a:avLst/>
          </a:prstGeom>
          <a:noFill/>
        </p:spPr>
        <p:txBody>
          <a:bodyPr wrap="square" rtlCol="0" anchor="ctr" anchorCtr="0">
            <a:normAutofit/>
          </a:bodyPr>
          <a:lstStyle/>
          <a:p>
            <a:pPr algn="ctr"/>
            <a:r>
              <a:rPr lang="en-US" altLang="zh-CN" sz="3000" dirty="0">
                <a:solidFill>
                  <a:schemeClr val="lt1"/>
                </a:solidFill>
              </a:rPr>
              <a:t>01</a:t>
            </a:r>
          </a:p>
        </p:txBody>
      </p:sp>
      <p:sp>
        <p:nvSpPr>
          <p:cNvPr id="1048720" name="矩形 4"/>
          <p:cNvSpPr/>
          <p:nvPr>
            <p:custDataLst>
              <p:tags r:id="rId3"/>
            </p:custDataLst>
          </p:nvPr>
        </p:nvSpPr>
        <p:spPr>
          <a:xfrm>
            <a:off x="5272461" y="1803419"/>
            <a:ext cx="5995964" cy="583565"/>
          </a:xfrm>
          <a:prstGeom prst="rect">
            <a:avLst/>
          </a:prstGeom>
        </p:spPr>
        <p:txBody>
          <a:bodyPr wrap="square">
            <a:spAutoFit/>
          </a:bodyPr>
          <a:lstStyle/>
          <a:p>
            <a:r>
              <a:rPr lang="zh-CN" altLang="en-US" sz="1600" spc="-47" dirty="0">
                <a:solidFill>
                  <a:schemeClr val="tx1">
                    <a:lumMod val="85000"/>
                    <a:lumOff val="15000"/>
                  </a:schemeClr>
                </a:solidFill>
              </a:rPr>
              <a:t>企业对单位安全生产和职业健康工作负全面责任，要严格履行安全生产法定责任，建立健康自我约束、持续改进的内生机制。</a:t>
            </a:r>
          </a:p>
        </p:txBody>
      </p:sp>
      <p:sp>
        <p:nvSpPr>
          <p:cNvPr id="1048721" name="圆角矩形 5"/>
          <p:cNvSpPr/>
          <p:nvPr/>
        </p:nvSpPr>
        <p:spPr>
          <a:xfrm>
            <a:off x="4386457" y="2586866"/>
            <a:ext cx="6881968" cy="689985"/>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805"/>
            <a:endParaRPr lang="zh-CN" altLang="en-US" sz="1400" dirty="0">
              <a:solidFill>
                <a:schemeClr val="tx1"/>
              </a:solidFill>
            </a:endParaRPr>
          </a:p>
        </p:txBody>
      </p:sp>
      <p:sp>
        <p:nvSpPr>
          <p:cNvPr id="1048722" name="椭圆 6"/>
          <p:cNvSpPr/>
          <p:nvPr/>
        </p:nvSpPr>
        <p:spPr>
          <a:xfrm>
            <a:off x="4595237" y="2592007"/>
            <a:ext cx="677224" cy="677224"/>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lumMod val="20000"/>
                  <a:lumOff val="80000"/>
                  <a:hueOff val="10800000"/>
                </a:schemeClr>
              </a:solidFill>
            </a:endParaRPr>
          </a:p>
        </p:txBody>
      </p:sp>
      <p:sp>
        <p:nvSpPr>
          <p:cNvPr id="1048723" name="TextBox 45"/>
          <p:cNvSpPr txBox="1"/>
          <p:nvPr>
            <p:custDataLst>
              <p:tags r:id="rId4"/>
            </p:custDataLst>
          </p:nvPr>
        </p:nvSpPr>
        <p:spPr>
          <a:xfrm>
            <a:off x="4577813" y="2646272"/>
            <a:ext cx="686553" cy="553085"/>
          </a:xfrm>
          <a:prstGeom prst="rect">
            <a:avLst/>
          </a:prstGeom>
          <a:noFill/>
        </p:spPr>
        <p:txBody>
          <a:bodyPr wrap="square" rtlCol="0" anchor="ctr" anchorCtr="0">
            <a:normAutofit/>
          </a:bodyPr>
          <a:lstStyle/>
          <a:p>
            <a:pPr algn="ctr"/>
            <a:r>
              <a:rPr lang="en-US" altLang="zh-CN" sz="3000" dirty="0">
                <a:solidFill>
                  <a:schemeClr val="lt1"/>
                </a:solidFill>
              </a:rPr>
              <a:t>02</a:t>
            </a:r>
          </a:p>
        </p:txBody>
      </p:sp>
      <p:sp>
        <p:nvSpPr>
          <p:cNvPr id="1048724" name="矩形 8"/>
          <p:cNvSpPr/>
          <p:nvPr>
            <p:custDataLst>
              <p:tags r:id="rId5"/>
            </p:custDataLst>
          </p:nvPr>
        </p:nvSpPr>
        <p:spPr>
          <a:xfrm>
            <a:off x="5272461" y="2604477"/>
            <a:ext cx="5995964" cy="691515"/>
          </a:xfrm>
          <a:prstGeom prst="rect">
            <a:avLst/>
          </a:prstGeom>
          <a:ln>
            <a:noFill/>
            <a:prstDash val="sysDot"/>
          </a:ln>
        </p:spPr>
        <p:txBody>
          <a:bodyPr wrap="square">
            <a:spAutoFit/>
          </a:bodyPr>
          <a:lstStyle/>
          <a:p>
            <a:r>
              <a:rPr lang="zh-CN" altLang="en-US" sz="1300" spc="-47" dirty="0">
                <a:solidFill>
                  <a:schemeClr val="tx1">
                    <a:lumMod val="85000"/>
                    <a:lumOff val="15000"/>
                  </a:schemeClr>
                </a:solidFill>
              </a:rPr>
              <a:t>企业实行全员安全生产责任制度，法定代表人和实际控制人同为安全生产第一责任人，主要技术负责人负责安全生产技术决策和指挥权，强化部门安全生产职责，落实一岗双责。</a:t>
            </a:r>
          </a:p>
        </p:txBody>
      </p:sp>
      <p:sp>
        <p:nvSpPr>
          <p:cNvPr id="1048725" name="圆角矩形 9"/>
          <p:cNvSpPr/>
          <p:nvPr/>
        </p:nvSpPr>
        <p:spPr>
          <a:xfrm>
            <a:off x="4378362" y="3500421"/>
            <a:ext cx="6881968" cy="689985"/>
          </a:xfrm>
          <a:prstGeom prst="roundRect">
            <a:avLst/>
          </a:pr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805"/>
            <a:endParaRPr lang="zh-CN" altLang="en-US" sz="1400" dirty="0">
              <a:solidFill>
                <a:schemeClr val="tx1"/>
              </a:solidFill>
            </a:endParaRPr>
          </a:p>
        </p:txBody>
      </p:sp>
      <p:sp>
        <p:nvSpPr>
          <p:cNvPr id="1048726" name="椭圆 10"/>
          <p:cNvSpPr/>
          <p:nvPr/>
        </p:nvSpPr>
        <p:spPr>
          <a:xfrm>
            <a:off x="4587143" y="3505562"/>
            <a:ext cx="677224" cy="677224"/>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lumMod val="20000"/>
                  <a:lumOff val="80000"/>
                  <a:hueOff val="10800000"/>
                </a:schemeClr>
              </a:solidFill>
            </a:endParaRPr>
          </a:p>
        </p:txBody>
      </p:sp>
      <p:sp>
        <p:nvSpPr>
          <p:cNvPr id="1048727" name="TextBox 45"/>
          <p:cNvSpPr txBox="1"/>
          <p:nvPr>
            <p:custDataLst>
              <p:tags r:id="rId6"/>
            </p:custDataLst>
          </p:nvPr>
        </p:nvSpPr>
        <p:spPr>
          <a:xfrm>
            <a:off x="4569719" y="3559826"/>
            <a:ext cx="686553" cy="553085"/>
          </a:xfrm>
          <a:prstGeom prst="rect">
            <a:avLst/>
          </a:prstGeom>
          <a:noFill/>
        </p:spPr>
        <p:txBody>
          <a:bodyPr wrap="square" rtlCol="0" anchor="ctr" anchorCtr="0">
            <a:normAutofit/>
          </a:bodyPr>
          <a:lstStyle/>
          <a:p>
            <a:pPr algn="ctr"/>
            <a:r>
              <a:rPr lang="en-US" altLang="zh-CN" sz="3000" dirty="0">
                <a:solidFill>
                  <a:schemeClr val="lt1"/>
                </a:solidFill>
              </a:rPr>
              <a:t>03</a:t>
            </a:r>
          </a:p>
        </p:txBody>
      </p:sp>
      <p:sp>
        <p:nvSpPr>
          <p:cNvPr id="1048728" name="矩形 12"/>
          <p:cNvSpPr/>
          <p:nvPr>
            <p:custDataLst>
              <p:tags r:id="rId7"/>
            </p:custDataLst>
          </p:nvPr>
        </p:nvSpPr>
        <p:spPr>
          <a:xfrm>
            <a:off x="5264367" y="3561572"/>
            <a:ext cx="5995964" cy="583565"/>
          </a:xfrm>
          <a:prstGeom prst="rect">
            <a:avLst/>
          </a:prstGeom>
        </p:spPr>
        <p:txBody>
          <a:bodyPr wrap="square">
            <a:spAutoFit/>
          </a:bodyPr>
          <a:lstStyle/>
          <a:p>
            <a:r>
              <a:rPr lang="zh-CN" altLang="en-US" sz="1600" spc="-47" dirty="0">
                <a:solidFill>
                  <a:schemeClr val="tx1">
                    <a:lumMod val="85000"/>
                    <a:lumOff val="15000"/>
                  </a:schemeClr>
                </a:solidFill>
              </a:rPr>
              <a:t>完善落实混合所有制企业以及跨地区、多层级和境外中资企业投资主体的安全生产责任。</a:t>
            </a:r>
          </a:p>
        </p:txBody>
      </p:sp>
      <p:sp>
        <p:nvSpPr>
          <p:cNvPr id="1048729" name="圆角矩形 13"/>
          <p:cNvSpPr/>
          <p:nvPr/>
        </p:nvSpPr>
        <p:spPr>
          <a:xfrm>
            <a:off x="4378362" y="4386967"/>
            <a:ext cx="6881968" cy="689985"/>
          </a:xfrm>
          <a:prstGeom prst="roundRect">
            <a:avLst/>
          </a:pr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805"/>
            <a:endParaRPr lang="zh-CN" altLang="en-US" sz="1400" dirty="0">
              <a:solidFill>
                <a:schemeClr val="tx1"/>
              </a:solidFill>
            </a:endParaRPr>
          </a:p>
        </p:txBody>
      </p:sp>
      <p:sp>
        <p:nvSpPr>
          <p:cNvPr id="1048730" name="椭圆 14"/>
          <p:cNvSpPr/>
          <p:nvPr/>
        </p:nvSpPr>
        <p:spPr>
          <a:xfrm>
            <a:off x="4587143" y="4392108"/>
            <a:ext cx="677224" cy="677224"/>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lumMod val="20000"/>
                  <a:lumOff val="80000"/>
                  <a:hueOff val="10800000"/>
                </a:schemeClr>
              </a:solidFill>
            </a:endParaRPr>
          </a:p>
        </p:txBody>
      </p:sp>
      <p:sp>
        <p:nvSpPr>
          <p:cNvPr id="1048731" name="TextBox 45"/>
          <p:cNvSpPr txBox="1"/>
          <p:nvPr>
            <p:custDataLst>
              <p:tags r:id="rId8"/>
            </p:custDataLst>
          </p:nvPr>
        </p:nvSpPr>
        <p:spPr>
          <a:xfrm>
            <a:off x="4569719" y="4446374"/>
            <a:ext cx="686553" cy="553085"/>
          </a:xfrm>
          <a:prstGeom prst="rect">
            <a:avLst/>
          </a:prstGeom>
          <a:noFill/>
        </p:spPr>
        <p:txBody>
          <a:bodyPr wrap="square" rtlCol="0" anchor="ctr" anchorCtr="0">
            <a:normAutofit/>
          </a:bodyPr>
          <a:lstStyle/>
          <a:p>
            <a:pPr algn="ctr"/>
            <a:r>
              <a:rPr lang="en-US" altLang="zh-CN" sz="3000" dirty="0">
                <a:solidFill>
                  <a:schemeClr val="lt1"/>
                </a:solidFill>
              </a:rPr>
              <a:t>04</a:t>
            </a:r>
          </a:p>
        </p:txBody>
      </p:sp>
      <p:sp>
        <p:nvSpPr>
          <p:cNvPr id="1048732" name="矩形 16"/>
          <p:cNvSpPr/>
          <p:nvPr>
            <p:custDataLst>
              <p:tags r:id="rId9"/>
            </p:custDataLst>
          </p:nvPr>
        </p:nvSpPr>
        <p:spPr>
          <a:xfrm>
            <a:off x="5264367" y="4448118"/>
            <a:ext cx="5995964" cy="583565"/>
          </a:xfrm>
          <a:prstGeom prst="rect">
            <a:avLst/>
          </a:prstGeom>
        </p:spPr>
        <p:txBody>
          <a:bodyPr wrap="square">
            <a:spAutoFit/>
          </a:bodyPr>
          <a:lstStyle/>
          <a:p>
            <a:r>
              <a:rPr lang="zh-CN" altLang="en-US" sz="1600" spc="-47" dirty="0">
                <a:solidFill>
                  <a:schemeClr val="tx1">
                    <a:lumMod val="85000"/>
                    <a:lumOff val="15000"/>
                  </a:schemeClr>
                </a:solidFill>
              </a:rPr>
              <a:t>建立企业全过程安全生产和职业健康管理制度，做到安全责任、管理、投入、培训和应急救援“五到位”。</a:t>
            </a:r>
          </a:p>
        </p:txBody>
      </p:sp>
      <p:sp>
        <p:nvSpPr>
          <p:cNvPr id="1048733" name="圆角矩形 17"/>
          <p:cNvSpPr/>
          <p:nvPr/>
        </p:nvSpPr>
        <p:spPr>
          <a:xfrm>
            <a:off x="4370268" y="5292964"/>
            <a:ext cx="6881968" cy="689985"/>
          </a:xfrm>
          <a:prstGeom prst="roundRect">
            <a:avLst/>
          </a:prstGeom>
          <a:no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805"/>
            <a:endParaRPr lang="zh-CN" altLang="en-US" sz="1400" dirty="0">
              <a:solidFill>
                <a:schemeClr val="tx1"/>
              </a:solidFill>
            </a:endParaRPr>
          </a:p>
        </p:txBody>
      </p:sp>
      <p:sp>
        <p:nvSpPr>
          <p:cNvPr id="1048734" name="椭圆 18"/>
          <p:cNvSpPr/>
          <p:nvPr/>
        </p:nvSpPr>
        <p:spPr>
          <a:xfrm>
            <a:off x="4579048" y="5298105"/>
            <a:ext cx="677224" cy="677224"/>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accent1">
                  <a:lumMod val="20000"/>
                  <a:lumOff val="80000"/>
                  <a:hueOff val="10800000"/>
                </a:schemeClr>
              </a:solidFill>
            </a:endParaRPr>
          </a:p>
        </p:txBody>
      </p:sp>
      <p:sp>
        <p:nvSpPr>
          <p:cNvPr id="1048735" name="TextBox 45"/>
          <p:cNvSpPr txBox="1"/>
          <p:nvPr>
            <p:custDataLst>
              <p:tags r:id="rId10"/>
            </p:custDataLst>
          </p:nvPr>
        </p:nvSpPr>
        <p:spPr>
          <a:xfrm>
            <a:off x="4561625" y="5352371"/>
            <a:ext cx="686553" cy="553085"/>
          </a:xfrm>
          <a:prstGeom prst="rect">
            <a:avLst/>
          </a:prstGeom>
          <a:noFill/>
        </p:spPr>
        <p:txBody>
          <a:bodyPr wrap="square" rtlCol="0" anchor="ctr" anchorCtr="0">
            <a:normAutofit/>
          </a:bodyPr>
          <a:lstStyle/>
          <a:p>
            <a:pPr algn="ctr"/>
            <a:r>
              <a:rPr lang="en-US" altLang="zh-CN" sz="3000" dirty="0">
                <a:solidFill>
                  <a:schemeClr val="lt1"/>
                </a:solidFill>
              </a:rPr>
              <a:t>05</a:t>
            </a:r>
          </a:p>
        </p:txBody>
      </p:sp>
      <p:sp>
        <p:nvSpPr>
          <p:cNvPr id="1048736" name="矩形 20"/>
          <p:cNvSpPr/>
          <p:nvPr>
            <p:custDataLst>
              <p:tags r:id="rId11"/>
            </p:custDataLst>
          </p:nvPr>
        </p:nvSpPr>
        <p:spPr>
          <a:xfrm>
            <a:off x="5256272" y="5478955"/>
            <a:ext cx="5995964" cy="337185"/>
          </a:xfrm>
          <a:prstGeom prst="rect">
            <a:avLst/>
          </a:prstGeom>
        </p:spPr>
        <p:txBody>
          <a:bodyPr wrap="square">
            <a:spAutoFit/>
          </a:bodyPr>
          <a:lstStyle/>
          <a:p>
            <a:r>
              <a:rPr lang="zh-CN" altLang="en-US" sz="1600" spc="-47" dirty="0">
                <a:solidFill>
                  <a:schemeClr val="tx1">
                    <a:lumMod val="85000"/>
                    <a:lumOff val="15000"/>
                  </a:schemeClr>
                </a:solidFill>
              </a:rPr>
              <a:t>国有企业要发挥安全生产工作示范带头作用，自觉接受属地监管。</a:t>
            </a:r>
          </a:p>
        </p:txBody>
      </p:sp>
      <p:sp>
        <p:nvSpPr>
          <p:cNvPr id="1048737" name="矩形 21"/>
          <p:cNvSpPr/>
          <p:nvPr>
            <p:custDataLst>
              <p:tags r:id="rId12"/>
            </p:custDataLst>
          </p:nvPr>
        </p:nvSpPr>
        <p:spPr>
          <a:xfrm>
            <a:off x="961199" y="2566350"/>
            <a:ext cx="2997036" cy="3416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048738" name="矩形 22"/>
          <p:cNvSpPr/>
          <p:nvPr>
            <p:custDataLst>
              <p:tags r:id="rId13"/>
            </p:custDataLst>
          </p:nvPr>
        </p:nvSpPr>
        <p:spPr>
          <a:xfrm>
            <a:off x="696670" y="3567993"/>
            <a:ext cx="3478440" cy="1914525"/>
          </a:xfrm>
          <a:prstGeom prst="rect">
            <a:avLst/>
          </a:prstGeom>
          <a:noFill/>
          <a:effectLst/>
        </p:spPr>
        <p:txBody>
          <a:bodyPr wrap="square" rtlCol="0">
            <a:normAutofit/>
          </a:bodyPr>
          <a:lstStyle/>
          <a:p>
            <a:pPr algn="ctr">
              <a:lnSpc>
                <a:spcPts val="4740"/>
              </a:lnSpc>
            </a:pPr>
            <a:r>
              <a:rPr lang="zh-CN" altLang="en-US" sz="2800" b="1" dirty="0">
                <a:solidFill>
                  <a:schemeClr val="tx1"/>
                </a:solidFill>
              </a:rPr>
              <a:t>严格落实企业</a:t>
            </a:r>
            <a:endParaRPr lang="en-US" altLang="zh-CN" sz="2800" b="1" dirty="0">
              <a:solidFill>
                <a:schemeClr val="tx1"/>
              </a:solidFill>
            </a:endParaRPr>
          </a:p>
          <a:p>
            <a:pPr algn="ctr">
              <a:lnSpc>
                <a:spcPts val="4740"/>
              </a:lnSpc>
            </a:pPr>
            <a:r>
              <a:rPr lang="zh-CN" altLang="en-US" sz="2800" b="1" dirty="0">
                <a:solidFill>
                  <a:schemeClr val="tx1"/>
                </a:solidFill>
              </a:rPr>
              <a:t>主体责任</a:t>
            </a:r>
            <a:endParaRPr lang="en-US" altLang="zh-CN" sz="2800" b="1" dirty="0">
              <a:solidFill>
                <a:schemeClr val="tx1"/>
              </a:solidFill>
            </a:endParaRPr>
          </a:p>
          <a:p>
            <a:pPr algn="ctr">
              <a:lnSpc>
                <a:spcPts val="4740"/>
              </a:lnSpc>
            </a:pPr>
            <a:r>
              <a:rPr lang="zh-CN" altLang="en-US" sz="4000" b="1" dirty="0">
                <a:solidFill>
                  <a:schemeClr val="tx1"/>
                </a:solidFill>
              </a:rPr>
              <a:t>五个方面</a:t>
            </a:r>
          </a:p>
        </p:txBody>
      </p:sp>
      <p:sp>
        <p:nvSpPr>
          <p:cNvPr id="1048739" name="椭圆 23"/>
          <p:cNvSpPr/>
          <p:nvPr>
            <p:custDataLst>
              <p:tags r:id="rId14"/>
            </p:custDataLst>
          </p:nvPr>
        </p:nvSpPr>
        <p:spPr>
          <a:xfrm>
            <a:off x="1480255" y="1447305"/>
            <a:ext cx="1868735" cy="1868735"/>
          </a:xfrm>
          <a:prstGeom prst="ellipse">
            <a:avLst/>
          </a:prstGeom>
          <a:gradFill flip="none" rotWithShape="1">
            <a:gsLst>
              <a:gs pos="0">
                <a:schemeClr val="accent3"/>
              </a:gs>
              <a:gs pos="67000">
                <a:schemeClr val="accent4"/>
              </a:gs>
              <a:gs pos="100000">
                <a:schemeClr val="accent2"/>
              </a:gs>
            </a:gsLst>
            <a:lin ang="16200000" scaled="1"/>
          </a:gradFill>
          <a:ln w="28575">
            <a:gradFill>
              <a:gsLst>
                <a:gs pos="0">
                  <a:schemeClr val="accent2"/>
                </a:gs>
                <a:gs pos="100000">
                  <a:schemeClr val="accent5"/>
                </a:gs>
              </a:gsLst>
              <a:lin ang="5400000" scaled="1"/>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endParaRPr>
          </a:p>
        </p:txBody>
      </p:sp>
      <p:pic>
        <p:nvPicPr>
          <p:cNvPr id="2097186" name="图片 24"/>
          <p:cNvPicPr>
            <a:picLocks noChangeAspect="1"/>
          </p:cNvPicPr>
          <p:nvPr>
            <p:custDataLst>
              <p:tags r:id="rId15"/>
            </p:custDataLst>
          </p:nvPr>
        </p:nvPicPr>
        <p:blipFill>
          <a:blip r:embed="rId22"/>
          <a:stretch>
            <a:fillRect/>
          </a:stretch>
        </p:blipFill>
        <p:spPr>
          <a:xfrm>
            <a:off x="1580345" y="1597293"/>
            <a:ext cx="1864933" cy="1581740"/>
          </a:xfrm>
          <a:prstGeom prst="rect">
            <a:avLst/>
          </a:prstGeom>
        </p:spPr>
      </p:pic>
      <p:grpSp>
        <p:nvGrpSpPr>
          <p:cNvPr id="115" name="组合 25"/>
          <p:cNvGrpSpPr/>
          <p:nvPr/>
        </p:nvGrpSpPr>
        <p:grpSpPr>
          <a:xfrm>
            <a:off x="335" y="217571"/>
            <a:ext cx="12191331" cy="704001"/>
            <a:chOff x="0" y="217394"/>
            <a:chExt cx="12192000" cy="704040"/>
          </a:xfrm>
        </p:grpSpPr>
        <p:pic>
          <p:nvPicPr>
            <p:cNvPr id="2097187" name="图片 26"/>
            <p:cNvPicPr>
              <a:picLocks noChangeAspect="1"/>
            </p:cNvPicPr>
            <p:nvPr>
              <p:custDataLst>
                <p:tags r:id="rId16"/>
              </p:custDataLst>
            </p:nvPr>
          </p:nvPicPr>
          <p:blipFill>
            <a:blip r:embed="rId23"/>
            <a:stretch>
              <a:fillRect/>
            </a:stretch>
          </p:blipFill>
          <p:spPr>
            <a:xfrm>
              <a:off x="8088923" y="246423"/>
              <a:ext cx="4103077" cy="675011"/>
            </a:xfrm>
            <a:prstGeom prst="rect">
              <a:avLst/>
            </a:prstGeom>
          </p:spPr>
        </p:pic>
        <p:cxnSp>
          <p:nvCxnSpPr>
            <p:cNvPr id="3145746" name="直接连接符 27"/>
            <p:cNvCxnSpPr/>
            <p:nvPr>
              <p:custDataLst>
                <p:tags r:id="rId17"/>
              </p:custDataLst>
            </p:nvPr>
          </p:nvCxnSpPr>
          <p:spPr>
            <a:xfrm>
              <a:off x="0" y="921434"/>
              <a:ext cx="1219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740" name="标题 3"/>
            <p:cNvSpPr txBox="1"/>
            <p:nvPr>
              <p:custDataLst>
                <p:tags r:id="rId18"/>
              </p:custDataLst>
            </p:nvPr>
          </p:nvSpPr>
          <p:spPr>
            <a:xfrm>
              <a:off x="1193750" y="247813"/>
              <a:ext cx="4524879" cy="672230"/>
            </a:xfrm>
            <a:prstGeom prst="rect">
              <a:avLst/>
            </a:prstGeom>
          </p:spPr>
          <p:txBody>
            <a:bodyPr wrap="squar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a:solidFill>
                    <a:schemeClr val="accent1">
                      <a:lumMod val="50000"/>
                    </a:schemeClr>
                  </a:solidFill>
                </a:rPr>
                <a:t>2025</a:t>
              </a:r>
              <a:r>
                <a:rPr lang="zh-CN" altLang="en-US" sz="3200" b="1" dirty="0">
                  <a:solidFill>
                    <a:schemeClr val="accent1">
                      <a:lumMod val="50000"/>
                    </a:schemeClr>
                  </a:solidFill>
                </a:rPr>
                <a:t>安全生产总体思路</a:t>
              </a:r>
            </a:p>
          </p:txBody>
        </p:sp>
        <p:pic>
          <p:nvPicPr>
            <p:cNvPr id="2097188" name="图片 29"/>
            <p:cNvPicPr>
              <a:picLocks noChangeAspect="1"/>
            </p:cNvPicPr>
            <p:nvPr>
              <p:custDataLst>
                <p:tags r:id="rId19"/>
              </p:custDataLst>
            </p:nvPr>
          </p:nvPicPr>
          <p:blipFill>
            <a:blip r:embed="rId24"/>
            <a:stretch>
              <a:fillRect/>
            </a:stretch>
          </p:blipFill>
          <p:spPr>
            <a:xfrm>
              <a:off x="287572" y="217394"/>
              <a:ext cx="795864" cy="675011"/>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48737"/>
                                        </p:tgtEl>
                                        <p:attrNameLst>
                                          <p:attrName>style.visibility</p:attrName>
                                        </p:attrNameLst>
                                      </p:cBhvr>
                                      <p:to>
                                        <p:strVal val="visible"/>
                                      </p:to>
                                    </p:set>
                                    <p:animEffect transition="in" filter="circle(in)">
                                      <p:cBhvr>
                                        <p:cTn id="7" dur="2000"/>
                                        <p:tgtEl>
                                          <p:spTgt spid="1048737"/>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048739"/>
                                        </p:tgtEl>
                                        <p:attrNameLst>
                                          <p:attrName>style.visibility</p:attrName>
                                        </p:attrNameLst>
                                      </p:cBhvr>
                                      <p:to>
                                        <p:strVal val="visible"/>
                                      </p:to>
                                    </p:set>
                                    <p:anim calcmode="lin" valueType="num">
                                      <p:cBhvr>
                                        <p:cTn id="11" dur="500" fill="hold"/>
                                        <p:tgtEl>
                                          <p:spTgt spid="1048739"/>
                                        </p:tgtEl>
                                        <p:attrNameLst>
                                          <p:attrName>ppt_w</p:attrName>
                                        </p:attrNameLst>
                                      </p:cBhvr>
                                      <p:tavLst>
                                        <p:tav tm="0">
                                          <p:val>
                                            <p:fltVal val="0"/>
                                          </p:val>
                                        </p:tav>
                                        <p:tav tm="100000">
                                          <p:val>
                                            <p:strVal val="#ppt_w"/>
                                          </p:val>
                                        </p:tav>
                                      </p:tavLst>
                                    </p:anim>
                                    <p:anim calcmode="lin" valueType="num">
                                      <p:cBhvr>
                                        <p:cTn id="12" dur="500" fill="hold"/>
                                        <p:tgtEl>
                                          <p:spTgt spid="1048739"/>
                                        </p:tgtEl>
                                        <p:attrNameLst>
                                          <p:attrName>ppt_h</p:attrName>
                                        </p:attrNameLst>
                                      </p:cBhvr>
                                      <p:tavLst>
                                        <p:tav tm="0">
                                          <p:val>
                                            <p:fltVal val="0"/>
                                          </p:val>
                                        </p:tav>
                                        <p:tav tm="100000">
                                          <p:val>
                                            <p:strVal val="#ppt_h"/>
                                          </p:val>
                                        </p:tav>
                                      </p:tavLst>
                                    </p:anim>
                                    <p:animEffect transition="in" filter="fade">
                                      <p:cBhvr>
                                        <p:cTn id="13" dur="500"/>
                                        <p:tgtEl>
                                          <p:spTgt spid="1048739"/>
                                        </p:tgtEl>
                                      </p:cBhvr>
                                    </p:animEffect>
                                  </p:childTnLst>
                                </p:cTn>
                              </p:par>
                              <p:par>
                                <p:cTn id="14" presetID="53" presetClass="entr" presetSubtype="16" fill="hold" nodeType="withEffect">
                                  <p:stCondLst>
                                    <p:cond delay="300"/>
                                  </p:stCondLst>
                                  <p:childTnLst>
                                    <p:set>
                                      <p:cBhvr>
                                        <p:cTn id="15" dur="1" fill="hold">
                                          <p:stCondLst>
                                            <p:cond delay="0"/>
                                          </p:stCondLst>
                                        </p:cTn>
                                        <p:tgtEl>
                                          <p:spTgt spid="2097186"/>
                                        </p:tgtEl>
                                        <p:attrNameLst>
                                          <p:attrName>style.visibility</p:attrName>
                                        </p:attrNameLst>
                                      </p:cBhvr>
                                      <p:to>
                                        <p:strVal val="visible"/>
                                      </p:to>
                                    </p:set>
                                    <p:anim calcmode="lin" valueType="num">
                                      <p:cBhvr>
                                        <p:cTn id="16" dur="500" fill="hold"/>
                                        <p:tgtEl>
                                          <p:spTgt spid="2097186"/>
                                        </p:tgtEl>
                                        <p:attrNameLst>
                                          <p:attrName>ppt_w</p:attrName>
                                        </p:attrNameLst>
                                      </p:cBhvr>
                                      <p:tavLst>
                                        <p:tav tm="0">
                                          <p:val>
                                            <p:fltVal val="0"/>
                                          </p:val>
                                        </p:tav>
                                        <p:tav tm="100000">
                                          <p:val>
                                            <p:strVal val="#ppt_w"/>
                                          </p:val>
                                        </p:tav>
                                      </p:tavLst>
                                    </p:anim>
                                    <p:anim calcmode="lin" valueType="num">
                                      <p:cBhvr>
                                        <p:cTn id="17" dur="500" fill="hold"/>
                                        <p:tgtEl>
                                          <p:spTgt spid="2097186"/>
                                        </p:tgtEl>
                                        <p:attrNameLst>
                                          <p:attrName>ppt_h</p:attrName>
                                        </p:attrNameLst>
                                      </p:cBhvr>
                                      <p:tavLst>
                                        <p:tav tm="0">
                                          <p:val>
                                            <p:fltVal val="0"/>
                                          </p:val>
                                        </p:tav>
                                        <p:tav tm="100000">
                                          <p:val>
                                            <p:strVal val="#ppt_h"/>
                                          </p:val>
                                        </p:tav>
                                      </p:tavLst>
                                    </p:anim>
                                    <p:animEffect transition="in" filter="fade">
                                      <p:cBhvr>
                                        <p:cTn id="18" dur="500"/>
                                        <p:tgtEl>
                                          <p:spTgt spid="2097186"/>
                                        </p:tgtEl>
                                      </p:cBhvr>
                                    </p:animEffect>
                                  </p:childTnLst>
                                </p:cTn>
                              </p:par>
                              <p:par>
                                <p:cTn id="19" presetID="53" presetClass="entr" presetSubtype="16" fill="hold" grpId="0" nodeType="withEffect">
                                  <p:stCondLst>
                                    <p:cond delay="1200"/>
                                  </p:stCondLst>
                                  <p:childTnLst>
                                    <p:set>
                                      <p:cBhvr>
                                        <p:cTn id="20" dur="1" fill="hold">
                                          <p:stCondLst>
                                            <p:cond delay="0"/>
                                          </p:stCondLst>
                                        </p:cTn>
                                        <p:tgtEl>
                                          <p:spTgt spid="1048738"/>
                                        </p:tgtEl>
                                        <p:attrNameLst>
                                          <p:attrName>style.visibility</p:attrName>
                                        </p:attrNameLst>
                                      </p:cBhvr>
                                      <p:to>
                                        <p:strVal val="visible"/>
                                      </p:to>
                                    </p:set>
                                    <p:anim calcmode="lin" valueType="num">
                                      <p:cBhvr>
                                        <p:cTn id="21" dur="500" fill="hold"/>
                                        <p:tgtEl>
                                          <p:spTgt spid="1048738"/>
                                        </p:tgtEl>
                                        <p:attrNameLst>
                                          <p:attrName>ppt_w</p:attrName>
                                        </p:attrNameLst>
                                      </p:cBhvr>
                                      <p:tavLst>
                                        <p:tav tm="0">
                                          <p:val>
                                            <p:fltVal val="0"/>
                                          </p:val>
                                        </p:tav>
                                        <p:tav tm="100000">
                                          <p:val>
                                            <p:strVal val="#ppt_w"/>
                                          </p:val>
                                        </p:tav>
                                      </p:tavLst>
                                    </p:anim>
                                    <p:anim calcmode="lin" valueType="num">
                                      <p:cBhvr>
                                        <p:cTn id="22" dur="500" fill="hold"/>
                                        <p:tgtEl>
                                          <p:spTgt spid="1048738"/>
                                        </p:tgtEl>
                                        <p:attrNameLst>
                                          <p:attrName>ppt_h</p:attrName>
                                        </p:attrNameLst>
                                      </p:cBhvr>
                                      <p:tavLst>
                                        <p:tav tm="0">
                                          <p:val>
                                            <p:fltVal val="0"/>
                                          </p:val>
                                        </p:tav>
                                        <p:tav tm="100000">
                                          <p:val>
                                            <p:strVal val="#ppt_h"/>
                                          </p:val>
                                        </p:tav>
                                      </p:tavLst>
                                    </p:anim>
                                    <p:animEffect transition="in" filter="fade">
                                      <p:cBhvr>
                                        <p:cTn id="23" dur="500"/>
                                        <p:tgtEl>
                                          <p:spTgt spid="1048738"/>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1048718"/>
                                        </p:tgtEl>
                                        <p:attrNameLst>
                                          <p:attrName>style.visibility</p:attrName>
                                        </p:attrNameLst>
                                      </p:cBhvr>
                                      <p:to>
                                        <p:strVal val="visible"/>
                                      </p:to>
                                    </p:set>
                                    <p:anim calcmode="lin" valueType="num">
                                      <p:cBhvr>
                                        <p:cTn id="27" dur="750" fill="hold"/>
                                        <p:tgtEl>
                                          <p:spTgt spid="1048718"/>
                                        </p:tgtEl>
                                        <p:attrNameLst>
                                          <p:attrName>ppt_w</p:attrName>
                                        </p:attrNameLst>
                                      </p:cBhvr>
                                      <p:tavLst>
                                        <p:tav tm="0">
                                          <p:val>
                                            <p:fltVal val="0"/>
                                          </p:val>
                                        </p:tav>
                                        <p:tav tm="100000">
                                          <p:val>
                                            <p:strVal val="#ppt_w"/>
                                          </p:val>
                                        </p:tav>
                                      </p:tavLst>
                                    </p:anim>
                                    <p:anim calcmode="lin" valueType="num">
                                      <p:cBhvr>
                                        <p:cTn id="28" dur="750" fill="hold"/>
                                        <p:tgtEl>
                                          <p:spTgt spid="1048718"/>
                                        </p:tgtEl>
                                        <p:attrNameLst>
                                          <p:attrName>ppt_h</p:attrName>
                                        </p:attrNameLst>
                                      </p:cBhvr>
                                      <p:tavLst>
                                        <p:tav tm="0">
                                          <p:val>
                                            <p:fltVal val="0"/>
                                          </p:val>
                                        </p:tav>
                                        <p:tav tm="100000">
                                          <p:val>
                                            <p:strVal val="#ppt_h"/>
                                          </p:val>
                                        </p:tav>
                                      </p:tavLst>
                                    </p:anim>
                                    <p:animEffect transition="in" filter="fade">
                                      <p:cBhvr>
                                        <p:cTn id="29" dur="750"/>
                                        <p:tgtEl>
                                          <p:spTgt spid="10487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48719"/>
                                        </p:tgtEl>
                                        <p:attrNameLst>
                                          <p:attrName>style.visibility</p:attrName>
                                        </p:attrNameLst>
                                      </p:cBhvr>
                                      <p:to>
                                        <p:strVal val="visible"/>
                                      </p:to>
                                    </p:set>
                                    <p:anim calcmode="lin" valueType="num">
                                      <p:cBhvr>
                                        <p:cTn id="32" dur="750" fill="hold"/>
                                        <p:tgtEl>
                                          <p:spTgt spid="1048719"/>
                                        </p:tgtEl>
                                        <p:attrNameLst>
                                          <p:attrName>ppt_w</p:attrName>
                                        </p:attrNameLst>
                                      </p:cBhvr>
                                      <p:tavLst>
                                        <p:tav tm="0">
                                          <p:val>
                                            <p:fltVal val="0"/>
                                          </p:val>
                                        </p:tav>
                                        <p:tav tm="100000">
                                          <p:val>
                                            <p:strVal val="#ppt_w"/>
                                          </p:val>
                                        </p:tav>
                                      </p:tavLst>
                                    </p:anim>
                                    <p:anim calcmode="lin" valueType="num">
                                      <p:cBhvr>
                                        <p:cTn id="33" dur="750" fill="hold"/>
                                        <p:tgtEl>
                                          <p:spTgt spid="1048719"/>
                                        </p:tgtEl>
                                        <p:attrNameLst>
                                          <p:attrName>ppt_h</p:attrName>
                                        </p:attrNameLst>
                                      </p:cBhvr>
                                      <p:tavLst>
                                        <p:tav tm="0">
                                          <p:val>
                                            <p:fltVal val="0"/>
                                          </p:val>
                                        </p:tav>
                                        <p:tav tm="100000">
                                          <p:val>
                                            <p:strVal val="#ppt_h"/>
                                          </p:val>
                                        </p:tav>
                                      </p:tavLst>
                                    </p:anim>
                                    <p:animEffect transition="in" filter="fade">
                                      <p:cBhvr>
                                        <p:cTn id="34" dur="750"/>
                                        <p:tgtEl>
                                          <p:spTgt spid="1048719"/>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1048717"/>
                                        </p:tgtEl>
                                        <p:attrNameLst>
                                          <p:attrName>style.visibility</p:attrName>
                                        </p:attrNameLst>
                                      </p:cBhvr>
                                      <p:to>
                                        <p:strVal val="visible"/>
                                      </p:to>
                                    </p:set>
                                    <p:animEffect transition="in" filter="wipe(left)">
                                      <p:cBhvr>
                                        <p:cTn id="38" dur="1000"/>
                                        <p:tgtEl>
                                          <p:spTgt spid="10487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048720"/>
                                        </p:tgtEl>
                                        <p:attrNameLst>
                                          <p:attrName>style.visibility</p:attrName>
                                        </p:attrNameLst>
                                      </p:cBhvr>
                                      <p:to>
                                        <p:strVal val="visible"/>
                                      </p:to>
                                    </p:set>
                                    <p:animEffect transition="in" filter="wipe(left)">
                                      <p:cBhvr>
                                        <p:cTn id="42" dur="500"/>
                                        <p:tgtEl>
                                          <p:spTgt spid="1048720"/>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1048722"/>
                                        </p:tgtEl>
                                        <p:attrNameLst>
                                          <p:attrName>style.visibility</p:attrName>
                                        </p:attrNameLst>
                                      </p:cBhvr>
                                      <p:to>
                                        <p:strVal val="visible"/>
                                      </p:to>
                                    </p:set>
                                    <p:anim calcmode="lin" valueType="num">
                                      <p:cBhvr>
                                        <p:cTn id="46" dur="750" fill="hold"/>
                                        <p:tgtEl>
                                          <p:spTgt spid="1048722"/>
                                        </p:tgtEl>
                                        <p:attrNameLst>
                                          <p:attrName>ppt_w</p:attrName>
                                        </p:attrNameLst>
                                      </p:cBhvr>
                                      <p:tavLst>
                                        <p:tav tm="0">
                                          <p:val>
                                            <p:fltVal val="0"/>
                                          </p:val>
                                        </p:tav>
                                        <p:tav tm="100000">
                                          <p:val>
                                            <p:strVal val="#ppt_w"/>
                                          </p:val>
                                        </p:tav>
                                      </p:tavLst>
                                    </p:anim>
                                    <p:anim calcmode="lin" valueType="num">
                                      <p:cBhvr>
                                        <p:cTn id="47" dur="750" fill="hold"/>
                                        <p:tgtEl>
                                          <p:spTgt spid="1048722"/>
                                        </p:tgtEl>
                                        <p:attrNameLst>
                                          <p:attrName>ppt_h</p:attrName>
                                        </p:attrNameLst>
                                      </p:cBhvr>
                                      <p:tavLst>
                                        <p:tav tm="0">
                                          <p:val>
                                            <p:fltVal val="0"/>
                                          </p:val>
                                        </p:tav>
                                        <p:tav tm="100000">
                                          <p:val>
                                            <p:strVal val="#ppt_h"/>
                                          </p:val>
                                        </p:tav>
                                      </p:tavLst>
                                    </p:anim>
                                    <p:animEffect transition="in" filter="fade">
                                      <p:cBhvr>
                                        <p:cTn id="48" dur="750"/>
                                        <p:tgtEl>
                                          <p:spTgt spid="104872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48723"/>
                                        </p:tgtEl>
                                        <p:attrNameLst>
                                          <p:attrName>style.visibility</p:attrName>
                                        </p:attrNameLst>
                                      </p:cBhvr>
                                      <p:to>
                                        <p:strVal val="visible"/>
                                      </p:to>
                                    </p:set>
                                    <p:anim calcmode="lin" valueType="num">
                                      <p:cBhvr>
                                        <p:cTn id="51" dur="750" fill="hold"/>
                                        <p:tgtEl>
                                          <p:spTgt spid="1048723"/>
                                        </p:tgtEl>
                                        <p:attrNameLst>
                                          <p:attrName>ppt_w</p:attrName>
                                        </p:attrNameLst>
                                      </p:cBhvr>
                                      <p:tavLst>
                                        <p:tav tm="0">
                                          <p:val>
                                            <p:fltVal val="0"/>
                                          </p:val>
                                        </p:tav>
                                        <p:tav tm="100000">
                                          <p:val>
                                            <p:strVal val="#ppt_w"/>
                                          </p:val>
                                        </p:tav>
                                      </p:tavLst>
                                    </p:anim>
                                    <p:anim calcmode="lin" valueType="num">
                                      <p:cBhvr>
                                        <p:cTn id="52" dur="750" fill="hold"/>
                                        <p:tgtEl>
                                          <p:spTgt spid="1048723"/>
                                        </p:tgtEl>
                                        <p:attrNameLst>
                                          <p:attrName>ppt_h</p:attrName>
                                        </p:attrNameLst>
                                      </p:cBhvr>
                                      <p:tavLst>
                                        <p:tav tm="0">
                                          <p:val>
                                            <p:fltVal val="0"/>
                                          </p:val>
                                        </p:tav>
                                        <p:tav tm="100000">
                                          <p:val>
                                            <p:strVal val="#ppt_h"/>
                                          </p:val>
                                        </p:tav>
                                      </p:tavLst>
                                    </p:anim>
                                    <p:animEffect transition="in" filter="fade">
                                      <p:cBhvr>
                                        <p:cTn id="53" dur="750"/>
                                        <p:tgtEl>
                                          <p:spTgt spid="1048723"/>
                                        </p:tgtEl>
                                      </p:cBhvr>
                                    </p:animEffect>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048721"/>
                                        </p:tgtEl>
                                        <p:attrNameLst>
                                          <p:attrName>style.visibility</p:attrName>
                                        </p:attrNameLst>
                                      </p:cBhvr>
                                      <p:to>
                                        <p:strVal val="visible"/>
                                      </p:to>
                                    </p:set>
                                    <p:animEffect transition="in" filter="wipe(left)">
                                      <p:cBhvr>
                                        <p:cTn id="57" dur="1000"/>
                                        <p:tgtEl>
                                          <p:spTgt spid="1048721"/>
                                        </p:tgtEl>
                                      </p:cBhvr>
                                    </p:animEffect>
                                  </p:childTnLst>
                                </p:cTn>
                              </p:par>
                            </p:childTnLst>
                          </p:cTn>
                        </p:par>
                        <p:par>
                          <p:cTn id="58" fill="hold">
                            <p:stCondLst>
                              <p:cond delay="7000"/>
                            </p:stCondLst>
                            <p:childTnLst>
                              <p:par>
                                <p:cTn id="59" presetID="22" presetClass="entr" presetSubtype="8" fill="hold" grpId="0" nodeType="afterEffect">
                                  <p:stCondLst>
                                    <p:cond delay="0"/>
                                  </p:stCondLst>
                                  <p:childTnLst>
                                    <p:set>
                                      <p:cBhvr>
                                        <p:cTn id="60" dur="1" fill="hold">
                                          <p:stCondLst>
                                            <p:cond delay="0"/>
                                          </p:stCondLst>
                                        </p:cTn>
                                        <p:tgtEl>
                                          <p:spTgt spid="1048724"/>
                                        </p:tgtEl>
                                        <p:attrNameLst>
                                          <p:attrName>style.visibility</p:attrName>
                                        </p:attrNameLst>
                                      </p:cBhvr>
                                      <p:to>
                                        <p:strVal val="visible"/>
                                      </p:to>
                                    </p:set>
                                    <p:animEffect transition="in" filter="wipe(left)">
                                      <p:cBhvr>
                                        <p:cTn id="61" dur="500"/>
                                        <p:tgtEl>
                                          <p:spTgt spid="1048724"/>
                                        </p:tgtEl>
                                      </p:cBhvr>
                                    </p:animEffect>
                                  </p:childTnLst>
                                </p:cTn>
                              </p:par>
                            </p:childTnLst>
                          </p:cTn>
                        </p:par>
                        <p:par>
                          <p:cTn id="62" fill="hold">
                            <p:stCondLst>
                              <p:cond delay="7500"/>
                            </p:stCondLst>
                            <p:childTnLst>
                              <p:par>
                                <p:cTn id="63" presetID="53" presetClass="entr" presetSubtype="16" fill="hold" grpId="0" nodeType="afterEffect">
                                  <p:stCondLst>
                                    <p:cond delay="0"/>
                                  </p:stCondLst>
                                  <p:childTnLst>
                                    <p:set>
                                      <p:cBhvr>
                                        <p:cTn id="64" dur="1" fill="hold">
                                          <p:stCondLst>
                                            <p:cond delay="0"/>
                                          </p:stCondLst>
                                        </p:cTn>
                                        <p:tgtEl>
                                          <p:spTgt spid="1048726"/>
                                        </p:tgtEl>
                                        <p:attrNameLst>
                                          <p:attrName>style.visibility</p:attrName>
                                        </p:attrNameLst>
                                      </p:cBhvr>
                                      <p:to>
                                        <p:strVal val="visible"/>
                                      </p:to>
                                    </p:set>
                                    <p:anim calcmode="lin" valueType="num">
                                      <p:cBhvr>
                                        <p:cTn id="65" dur="750" fill="hold"/>
                                        <p:tgtEl>
                                          <p:spTgt spid="1048726"/>
                                        </p:tgtEl>
                                        <p:attrNameLst>
                                          <p:attrName>ppt_w</p:attrName>
                                        </p:attrNameLst>
                                      </p:cBhvr>
                                      <p:tavLst>
                                        <p:tav tm="0">
                                          <p:val>
                                            <p:fltVal val="0"/>
                                          </p:val>
                                        </p:tav>
                                        <p:tav tm="100000">
                                          <p:val>
                                            <p:strVal val="#ppt_w"/>
                                          </p:val>
                                        </p:tav>
                                      </p:tavLst>
                                    </p:anim>
                                    <p:anim calcmode="lin" valueType="num">
                                      <p:cBhvr>
                                        <p:cTn id="66" dur="750" fill="hold"/>
                                        <p:tgtEl>
                                          <p:spTgt spid="1048726"/>
                                        </p:tgtEl>
                                        <p:attrNameLst>
                                          <p:attrName>ppt_h</p:attrName>
                                        </p:attrNameLst>
                                      </p:cBhvr>
                                      <p:tavLst>
                                        <p:tav tm="0">
                                          <p:val>
                                            <p:fltVal val="0"/>
                                          </p:val>
                                        </p:tav>
                                        <p:tav tm="100000">
                                          <p:val>
                                            <p:strVal val="#ppt_h"/>
                                          </p:val>
                                        </p:tav>
                                      </p:tavLst>
                                    </p:anim>
                                    <p:animEffect transition="in" filter="fade">
                                      <p:cBhvr>
                                        <p:cTn id="67" dur="750"/>
                                        <p:tgtEl>
                                          <p:spTgt spid="104872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48727"/>
                                        </p:tgtEl>
                                        <p:attrNameLst>
                                          <p:attrName>style.visibility</p:attrName>
                                        </p:attrNameLst>
                                      </p:cBhvr>
                                      <p:to>
                                        <p:strVal val="visible"/>
                                      </p:to>
                                    </p:set>
                                    <p:anim calcmode="lin" valueType="num">
                                      <p:cBhvr>
                                        <p:cTn id="70" dur="750" fill="hold"/>
                                        <p:tgtEl>
                                          <p:spTgt spid="1048727"/>
                                        </p:tgtEl>
                                        <p:attrNameLst>
                                          <p:attrName>ppt_w</p:attrName>
                                        </p:attrNameLst>
                                      </p:cBhvr>
                                      <p:tavLst>
                                        <p:tav tm="0">
                                          <p:val>
                                            <p:fltVal val="0"/>
                                          </p:val>
                                        </p:tav>
                                        <p:tav tm="100000">
                                          <p:val>
                                            <p:strVal val="#ppt_w"/>
                                          </p:val>
                                        </p:tav>
                                      </p:tavLst>
                                    </p:anim>
                                    <p:anim calcmode="lin" valueType="num">
                                      <p:cBhvr>
                                        <p:cTn id="71" dur="750" fill="hold"/>
                                        <p:tgtEl>
                                          <p:spTgt spid="1048727"/>
                                        </p:tgtEl>
                                        <p:attrNameLst>
                                          <p:attrName>ppt_h</p:attrName>
                                        </p:attrNameLst>
                                      </p:cBhvr>
                                      <p:tavLst>
                                        <p:tav tm="0">
                                          <p:val>
                                            <p:fltVal val="0"/>
                                          </p:val>
                                        </p:tav>
                                        <p:tav tm="100000">
                                          <p:val>
                                            <p:strVal val="#ppt_h"/>
                                          </p:val>
                                        </p:tav>
                                      </p:tavLst>
                                    </p:anim>
                                    <p:animEffect transition="in" filter="fade">
                                      <p:cBhvr>
                                        <p:cTn id="72" dur="750"/>
                                        <p:tgtEl>
                                          <p:spTgt spid="1048727"/>
                                        </p:tgtEl>
                                      </p:cBhvr>
                                    </p:animEffect>
                                  </p:childTnLst>
                                </p:cTn>
                              </p:par>
                            </p:childTnLst>
                          </p:cTn>
                        </p:par>
                        <p:par>
                          <p:cTn id="73" fill="hold">
                            <p:stCondLst>
                              <p:cond delay="8500"/>
                            </p:stCondLst>
                            <p:childTnLst>
                              <p:par>
                                <p:cTn id="74" presetID="22" presetClass="entr" presetSubtype="8" fill="hold" grpId="0" nodeType="afterEffect">
                                  <p:stCondLst>
                                    <p:cond delay="0"/>
                                  </p:stCondLst>
                                  <p:childTnLst>
                                    <p:set>
                                      <p:cBhvr>
                                        <p:cTn id="75" dur="1" fill="hold">
                                          <p:stCondLst>
                                            <p:cond delay="0"/>
                                          </p:stCondLst>
                                        </p:cTn>
                                        <p:tgtEl>
                                          <p:spTgt spid="1048725"/>
                                        </p:tgtEl>
                                        <p:attrNameLst>
                                          <p:attrName>style.visibility</p:attrName>
                                        </p:attrNameLst>
                                      </p:cBhvr>
                                      <p:to>
                                        <p:strVal val="visible"/>
                                      </p:to>
                                    </p:set>
                                    <p:animEffect transition="in" filter="wipe(left)">
                                      <p:cBhvr>
                                        <p:cTn id="76" dur="1000"/>
                                        <p:tgtEl>
                                          <p:spTgt spid="1048725"/>
                                        </p:tgtEl>
                                      </p:cBhvr>
                                    </p:animEffect>
                                  </p:childTnLst>
                                </p:cTn>
                              </p:par>
                            </p:childTnLst>
                          </p:cTn>
                        </p:par>
                        <p:par>
                          <p:cTn id="77" fill="hold">
                            <p:stCondLst>
                              <p:cond delay="9500"/>
                            </p:stCondLst>
                            <p:childTnLst>
                              <p:par>
                                <p:cTn id="78" presetID="22" presetClass="entr" presetSubtype="8" fill="hold" grpId="0" nodeType="afterEffect">
                                  <p:stCondLst>
                                    <p:cond delay="0"/>
                                  </p:stCondLst>
                                  <p:childTnLst>
                                    <p:set>
                                      <p:cBhvr>
                                        <p:cTn id="79" dur="1" fill="hold">
                                          <p:stCondLst>
                                            <p:cond delay="0"/>
                                          </p:stCondLst>
                                        </p:cTn>
                                        <p:tgtEl>
                                          <p:spTgt spid="1048728"/>
                                        </p:tgtEl>
                                        <p:attrNameLst>
                                          <p:attrName>style.visibility</p:attrName>
                                        </p:attrNameLst>
                                      </p:cBhvr>
                                      <p:to>
                                        <p:strVal val="visible"/>
                                      </p:to>
                                    </p:set>
                                    <p:animEffect transition="in" filter="wipe(left)">
                                      <p:cBhvr>
                                        <p:cTn id="80" dur="500"/>
                                        <p:tgtEl>
                                          <p:spTgt spid="1048728"/>
                                        </p:tgtEl>
                                      </p:cBhvr>
                                    </p:animEffect>
                                  </p:childTnLst>
                                </p:cTn>
                              </p:par>
                            </p:childTnLst>
                          </p:cTn>
                        </p:par>
                        <p:par>
                          <p:cTn id="81" fill="hold">
                            <p:stCondLst>
                              <p:cond delay="10000"/>
                            </p:stCondLst>
                            <p:childTnLst>
                              <p:par>
                                <p:cTn id="82" presetID="53" presetClass="entr" presetSubtype="16" fill="hold" grpId="0" nodeType="afterEffect">
                                  <p:stCondLst>
                                    <p:cond delay="0"/>
                                  </p:stCondLst>
                                  <p:childTnLst>
                                    <p:set>
                                      <p:cBhvr>
                                        <p:cTn id="83" dur="1" fill="hold">
                                          <p:stCondLst>
                                            <p:cond delay="0"/>
                                          </p:stCondLst>
                                        </p:cTn>
                                        <p:tgtEl>
                                          <p:spTgt spid="1048730"/>
                                        </p:tgtEl>
                                        <p:attrNameLst>
                                          <p:attrName>style.visibility</p:attrName>
                                        </p:attrNameLst>
                                      </p:cBhvr>
                                      <p:to>
                                        <p:strVal val="visible"/>
                                      </p:to>
                                    </p:set>
                                    <p:anim calcmode="lin" valueType="num">
                                      <p:cBhvr>
                                        <p:cTn id="84" dur="750" fill="hold"/>
                                        <p:tgtEl>
                                          <p:spTgt spid="1048730"/>
                                        </p:tgtEl>
                                        <p:attrNameLst>
                                          <p:attrName>ppt_w</p:attrName>
                                        </p:attrNameLst>
                                      </p:cBhvr>
                                      <p:tavLst>
                                        <p:tav tm="0">
                                          <p:val>
                                            <p:fltVal val="0"/>
                                          </p:val>
                                        </p:tav>
                                        <p:tav tm="100000">
                                          <p:val>
                                            <p:strVal val="#ppt_w"/>
                                          </p:val>
                                        </p:tav>
                                      </p:tavLst>
                                    </p:anim>
                                    <p:anim calcmode="lin" valueType="num">
                                      <p:cBhvr>
                                        <p:cTn id="85" dur="750" fill="hold"/>
                                        <p:tgtEl>
                                          <p:spTgt spid="1048730"/>
                                        </p:tgtEl>
                                        <p:attrNameLst>
                                          <p:attrName>ppt_h</p:attrName>
                                        </p:attrNameLst>
                                      </p:cBhvr>
                                      <p:tavLst>
                                        <p:tav tm="0">
                                          <p:val>
                                            <p:fltVal val="0"/>
                                          </p:val>
                                        </p:tav>
                                        <p:tav tm="100000">
                                          <p:val>
                                            <p:strVal val="#ppt_h"/>
                                          </p:val>
                                        </p:tav>
                                      </p:tavLst>
                                    </p:anim>
                                    <p:animEffect transition="in" filter="fade">
                                      <p:cBhvr>
                                        <p:cTn id="86" dur="750"/>
                                        <p:tgtEl>
                                          <p:spTgt spid="1048730"/>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048731"/>
                                        </p:tgtEl>
                                        <p:attrNameLst>
                                          <p:attrName>style.visibility</p:attrName>
                                        </p:attrNameLst>
                                      </p:cBhvr>
                                      <p:to>
                                        <p:strVal val="visible"/>
                                      </p:to>
                                    </p:set>
                                    <p:anim calcmode="lin" valueType="num">
                                      <p:cBhvr>
                                        <p:cTn id="89" dur="750" fill="hold"/>
                                        <p:tgtEl>
                                          <p:spTgt spid="1048731"/>
                                        </p:tgtEl>
                                        <p:attrNameLst>
                                          <p:attrName>ppt_w</p:attrName>
                                        </p:attrNameLst>
                                      </p:cBhvr>
                                      <p:tavLst>
                                        <p:tav tm="0">
                                          <p:val>
                                            <p:fltVal val="0"/>
                                          </p:val>
                                        </p:tav>
                                        <p:tav tm="100000">
                                          <p:val>
                                            <p:strVal val="#ppt_w"/>
                                          </p:val>
                                        </p:tav>
                                      </p:tavLst>
                                    </p:anim>
                                    <p:anim calcmode="lin" valueType="num">
                                      <p:cBhvr>
                                        <p:cTn id="90" dur="750" fill="hold"/>
                                        <p:tgtEl>
                                          <p:spTgt spid="1048731"/>
                                        </p:tgtEl>
                                        <p:attrNameLst>
                                          <p:attrName>ppt_h</p:attrName>
                                        </p:attrNameLst>
                                      </p:cBhvr>
                                      <p:tavLst>
                                        <p:tav tm="0">
                                          <p:val>
                                            <p:fltVal val="0"/>
                                          </p:val>
                                        </p:tav>
                                        <p:tav tm="100000">
                                          <p:val>
                                            <p:strVal val="#ppt_h"/>
                                          </p:val>
                                        </p:tav>
                                      </p:tavLst>
                                    </p:anim>
                                    <p:animEffect transition="in" filter="fade">
                                      <p:cBhvr>
                                        <p:cTn id="91" dur="750"/>
                                        <p:tgtEl>
                                          <p:spTgt spid="1048731"/>
                                        </p:tgtEl>
                                      </p:cBhvr>
                                    </p:animEffect>
                                  </p:childTnLst>
                                </p:cTn>
                              </p:par>
                            </p:childTnLst>
                          </p:cTn>
                        </p:par>
                        <p:par>
                          <p:cTn id="92" fill="hold">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1048729"/>
                                        </p:tgtEl>
                                        <p:attrNameLst>
                                          <p:attrName>style.visibility</p:attrName>
                                        </p:attrNameLst>
                                      </p:cBhvr>
                                      <p:to>
                                        <p:strVal val="visible"/>
                                      </p:to>
                                    </p:set>
                                    <p:animEffect transition="in" filter="wipe(left)">
                                      <p:cBhvr>
                                        <p:cTn id="95" dur="1000"/>
                                        <p:tgtEl>
                                          <p:spTgt spid="1048729"/>
                                        </p:tgtEl>
                                      </p:cBhvr>
                                    </p:animEffect>
                                  </p:childTnLst>
                                </p:cTn>
                              </p:par>
                            </p:childTnLst>
                          </p:cTn>
                        </p:par>
                        <p:par>
                          <p:cTn id="96" fill="hold">
                            <p:stCondLst>
                              <p:cond delay="12000"/>
                            </p:stCondLst>
                            <p:childTnLst>
                              <p:par>
                                <p:cTn id="97" presetID="22" presetClass="entr" presetSubtype="8" fill="hold" grpId="0" nodeType="afterEffect">
                                  <p:stCondLst>
                                    <p:cond delay="0"/>
                                  </p:stCondLst>
                                  <p:childTnLst>
                                    <p:set>
                                      <p:cBhvr>
                                        <p:cTn id="98" dur="1" fill="hold">
                                          <p:stCondLst>
                                            <p:cond delay="0"/>
                                          </p:stCondLst>
                                        </p:cTn>
                                        <p:tgtEl>
                                          <p:spTgt spid="1048732"/>
                                        </p:tgtEl>
                                        <p:attrNameLst>
                                          <p:attrName>style.visibility</p:attrName>
                                        </p:attrNameLst>
                                      </p:cBhvr>
                                      <p:to>
                                        <p:strVal val="visible"/>
                                      </p:to>
                                    </p:set>
                                    <p:animEffect transition="in" filter="wipe(left)">
                                      <p:cBhvr>
                                        <p:cTn id="99" dur="500"/>
                                        <p:tgtEl>
                                          <p:spTgt spid="1048732"/>
                                        </p:tgtEl>
                                      </p:cBhvr>
                                    </p:animEffect>
                                  </p:childTnLst>
                                </p:cTn>
                              </p:par>
                            </p:childTnLst>
                          </p:cTn>
                        </p:par>
                        <p:par>
                          <p:cTn id="100" fill="hold">
                            <p:stCondLst>
                              <p:cond delay="12500"/>
                            </p:stCondLst>
                            <p:childTnLst>
                              <p:par>
                                <p:cTn id="101" presetID="53" presetClass="entr" presetSubtype="16" fill="hold" grpId="0" nodeType="afterEffect">
                                  <p:stCondLst>
                                    <p:cond delay="0"/>
                                  </p:stCondLst>
                                  <p:childTnLst>
                                    <p:set>
                                      <p:cBhvr>
                                        <p:cTn id="102" dur="1" fill="hold">
                                          <p:stCondLst>
                                            <p:cond delay="0"/>
                                          </p:stCondLst>
                                        </p:cTn>
                                        <p:tgtEl>
                                          <p:spTgt spid="1048734"/>
                                        </p:tgtEl>
                                        <p:attrNameLst>
                                          <p:attrName>style.visibility</p:attrName>
                                        </p:attrNameLst>
                                      </p:cBhvr>
                                      <p:to>
                                        <p:strVal val="visible"/>
                                      </p:to>
                                    </p:set>
                                    <p:anim calcmode="lin" valueType="num">
                                      <p:cBhvr>
                                        <p:cTn id="103" dur="750" fill="hold"/>
                                        <p:tgtEl>
                                          <p:spTgt spid="1048734"/>
                                        </p:tgtEl>
                                        <p:attrNameLst>
                                          <p:attrName>ppt_w</p:attrName>
                                        </p:attrNameLst>
                                      </p:cBhvr>
                                      <p:tavLst>
                                        <p:tav tm="0">
                                          <p:val>
                                            <p:fltVal val="0"/>
                                          </p:val>
                                        </p:tav>
                                        <p:tav tm="100000">
                                          <p:val>
                                            <p:strVal val="#ppt_w"/>
                                          </p:val>
                                        </p:tav>
                                      </p:tavLst>
                                    </p:anim>
                                    <p:anim calcmode="lin" valueType="num">
                                      <p:cBhvr>
                                        <p:cTn id="104" dur="750" fill="hold"/>
                                        <p:tgtEl>
                                          <p:spTgt spid="1048734"/>
                                        </p:tgtEl>
                                        <p:attrNameLst>
                                          <p:attrName>ppt_h</p:attrName>
                                        </p:attrNameLst>
                                      </p:cBhvr>
                                      <p:tavLst>
                                        <p:tav tm="0">
                                          <p:val>
                                            <p:fltVal val="0"/>
                                          </p:val>
                                        </p:tav>
                                        <p:tav tm="100000">
                                          <p:val>
                                            <p:strVal val="#ppt_h"/>
                                          </p:val>
                                        </p:tav>
                                      </p:tavLst>
                                    </p:anim>
                                    <p:animEffect transition="in" filter="fade">
                                      <p:cBhvr>
                                        <p:cTn id="105" dur="750"/>
                                        <p:tgtEl>
                                          <p:spTgt spid="1048734"/>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048735"/>
                                        </p:tgtEl>
                                        <p:attrNameLst>
                                          <p:attrName>style.visibility</p:attrName>
                                        </p:attrNameLst>
                                      </p:cBhvr>
                                      <p:to>
                                        <p:strVal val="visible"/>
                                      </p:to>
                                    </p:set>
                                    <p:anim calcmode="lin" valueType="num">
                                      <p:cBhvr>
                                        <p:cTn id="108" dur="750" fill="hold"/>
                                        <p:tgtEl>
                                          <p:spTgt spid="1048735"/>
                                        </p:tgtEl>
                                        <p:attrNameLst>
                                          <p:attrName>ppt_w</p:attrName>
                                        </p:attrNameLst>
                                      </p:cBhvr>
                                      <p:tavLst>
                                        <p:tav tm="0">
                                          <p:val>
                                            <p:fltVal val="0"/>
                                          </p:val>
                                        </p:tav>
                                        <p:tav tm="100000">
                                          <p:val>
                                            <p:strVal val="#ppt_w"/>
                                          </p:val>
                                        </p:tav>
                                      </p:tavLst>
                                    </p:anim>
                                    <p:anim calcmode="lin" valueType="num">
                                      <p:cBhvr>
                                        <p:cTn id="109" dur="750" fill="hold"/>
                                        <p:tgtEl>
                                          <p:spTgt spid="1048735"/>
                                        </p:tgtEl>
                                        <p:attrNameLst>
                                          <p:attrName>ppt_h</p:attrName>
                                        </p:attrNameLst>
                                      </p:cBhvr>
                                      <p:tavLst>
                                        <p:tav tm="0">
                                          <p:val>
                                            <p:fltVal val="0"/>
                                          </p:val>
                                        </p:tav>
                                        <p:tav tm="100000">
                                          <p:val>
                                            <p:strVal val="#ppt_h"/>
                                          </p:val>
                                        </p:tav>
                                      </p:tavLst>
                                    </p:anim>
                                    <p:animEffect transition="in" filter="fade">
                                      <p:cBhvr>
                                        <p:cTn id="110" dur="750"/>
                                        <p:tgtEl>
                                          <p:spTgt spid="1048735"/>
                                        </p:tgtEl>
                                      </p:cBhvr>
                                    </p:animEffect>
                                  </p:childTnLst>
                                </p:cTn>
                              </p:par>
                            </p:childTnLst>
                          </p:cTn>
                        </p:par>
                        <p:par>
                          <p:cTn id="111" fill="hold">
                            <p:stCondLst>
                              <p:cond delay="13500"/>
                            </p:stCondLst>
                            <p:childTnLst>
                              <p:par>
                                <p:cTn id="112" presetID="22" presetClass="entr" presetSubtype="8" fill="hold" grpId="0" nodeType="afterEffect">
                                  <p:stCondLst>
                                    <p:cond delay="0"/>
                                  </p:stCondLst>
                                  <p:childTnLst>
                                    <p:set>
                                      <p:cBhvr>
                                        <p:cTn id="113" dur="1" fill="hold">
                                          <p:stCondLst>
                                            <p:cond delay="0"/>
                                          </p:stCondLst>
                                        </p:cTn>
                                        <p:tgtEl>
                                          <p:spTgt spid="1048733"/>
                                        </p:tgtEl>
                                        <p:attrNameLst>
                                          <p:attrName>style.visibility</p:attrName>
                                        </p:attrNameLst>
                                      </p:cBhvr>
                                      <p:to>
                                        <p:strVal val="visible"/>
                                      </p:to>
                                    </p:set>
                                    <p:animEffect transition="in" filter="wipe(left)">
                                      <p:cBhvr>
                                        <p:cTn id="114" dur="1000"/>
                                        <p:tgtEl>
                                          <p:spTgt spid="1048733"/>
                                        </p:tgtEl>
                                      </p:cBhvr>
                                    </p:animEffect>
                                  </p:childTnLst>
                                </p:cTn>
                              </p:par>
                            </p:childTnLst>
                          </p:cTn>
                        </p:par>
                        <p:par>
                          <p:cTn id="115" fill="hold">
                            <p:stCondLst>
                              <p:cond delay="14500"/>
                            </p:stCondLst>
                            <p:childTnLst>
                              <p:par>
                                <p:cTn id="116" presetID="22" presetClass="entr" presetSubtype="8" fill="hold" grpId="0" nodeType="afterEffect">
                                  <p:stCondLst>
                                    <p:cond delay="0"/>
                                  </p:stCondLst>
                                  <p:childTnLst>
                                    <p:set>
                                      <p:cBhvr>
                                        <p:cTn id="117" dur="1" fill="hold">
                                          <p:stCondLst>
                                            <p:cond delay="0"/>
                                          </p:stCondLst>
                                        </p:cTn>
                                        <p:tgtEl>
                                          <p:spTgt spid="1048736"/>
                                        </p:tgtEl>
                                        <p:attrNameLst>
                                          <p:attrName>style.visibility</p:attrName>
                                        </p:attrNameLst>
                                      </p:cBhvr>
                                      <p:to>
                                        <p:strVal val="visible"/>
                                      </p:to>
                                    </p:set>
                                    <p:animEffect transition="in" filter="wipe(left)">
                                      <p:cBhvr>
                                        <p:cTn id="118" dur="500"/>
                                        <p:tgtEl>
                                          <p:spTgt spid="104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7" grpId="0" bldLvl="0" animBg="1"/>
      <p:bldP spid="1048718" grpId="0" bldLvl="0" animBg="1"/>
      <p:bldP spid="1048719" grpId="0"/>
      <p:bldP spid="1048720" grpId="0"/>
      <p:bldP spid="1048721" grpId="0" bldLvl="0" animBg="1"/>
      <p:bldP spid="1048722" grpId="0" bldLvl="0" animBg="1"/>
      <p:bldP spid="1048723" grpId="0"/>
      <p:bldP spid="1048724" grpId="0"/>
      <p:bldP spid="1048725" grpId="0" bldLvl="0" animBg="1"/>
      <p:bldP spid="1048726" grpId="0" bldLvl="0" animBg="1"/>
      <p:bldP spid="1048727" grpId="0"/>
      <p:bldP spid="1048728" grpId="0"/>
      <p:bldP spid="1048729" grpId="0" bldLvl="0" animBg="1"/>
      <p:bldP spid="1048730" grpId="0" bldLvl="0" animBg="1"/>
      <p:bldP spid="1048731" grpId="0"/>
      <p:bldP spid="1048732" grpId="0"/>
      <p:bldP spid="1048733" grpId="0" bldLvl="0" animBg="1"/>
      <p:bldP spid="1048734" grpId="0" bldLvl="0" animBg="1"/>
      <p:bldP spid="1048735" grpId="0"/>
      <p:bldP spid="1048736" grpId="0"/>
      <p:bldP spid="1048737" grpId="0" bldLvl="0" animBg="1"/>
      <p:bldP spid="1048738" grpId="0" bldLvl="0" animBg="1"/>
      <p:bldP spid="1048739"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0" name="Rectangle 5"/>
          <p:cNvSpPr>
            <a:spLocks noChangeArrowheads="1"/>
          </p:cNvSpPr>
          <p:nvPr/>
        </p:nvSpPr>
        <p:spPr bwMode="auto">
          <a:xfrm>
            <a:off x="1414980" y="1737477"/>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51" name="TextBox 254"/>
          <p:cNvSpPr>
            <a:spLocks noChangeArrowheads="1"/>
          </p:cNvSpPr>
          <p:nvPr>
            <p:custDataLst>
              <p:tags r:id="rId2"/>
            </p:custDataLst>
          </p:nvPr>
        </p:nvSpPr>
        <p:spPr bwMode="auto">
          <a:xfrm>
            <a:off x="1434332" y="1726332"/>
            <a:ext cx="4306570" cy="427990"/>
          </a:xfrm>
          <a:prstGeom prst="rect">
            <a:avLst/>
          </a:prstGeom>
          <a:noFill/>
          <a:ln>
            <a:noFill/>
          </a:ln>
        </p:spPr>
        <p:txBody>
          <a:bodyPr wrap="none" lIns="121889" tIns="60943" rIns="121889" bIns="60943" anchor="ct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2000" dirty="0">
                <a:solidFill>
                  <a:schemeClr val="tx1">
                    <a:lumMod val="75000"/>
                    <a:lumOff val="25000"/>
                  </a:schemeClr>
                </a:solidFill>
                <a:latin typeface="+mn-lt"/>
                <a:ea typeface="+mn-ea"/>
              </a:rPr>
              <a:t>以遵章守纪为安，以违章蛮干为险；</a:t>
            </a:r>
          </a:p>
        </p:txBody>
      </p:sp>
      <p:sp>
        <p:nvSpPr>
          <p:cNvPr id="1048952" name="Rectangle 5"/>
          <p:cNvSpPr>
            <a:spLocks noChangeArrowheads="1"/>
          </p:cNvSpPr>
          <p:nvPr/>
        </p:nvSpPr>
        <p:spPr bwMode="auto">
          <a:xfrm>
            <a:off x="1414980" y="2246149"/>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53" name="TextBox 254"/>
          <p:cNvSpPr>
            <a:spLocks noChangeArrowheads="1"/>
          </p:cNvSpPr>
          <p:nvPr>
            <p:custDataLst>
              <p:tags r:id="rId3"/>
            </p:custDataLst>
          </p:nvPr>
        </p:nvSpPr>
        <p:spPr bwMode="auto">
          <a:xfrm>
            <a:off x="1434332" y="2157852"/>
            <a:ext cx="4518025"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以谦虚谨慎为安，以逞强好胜为险；   </a:t>
            </a:r>
          </a:p>
        </p:txBody>
      </p:sp>
      <p:sp>
        <p:nvSpPr>
          <p:cNvPr id="1048954" name="Rectangle 5"/>
          <p:cNvSpPr>
            <a:spLocks noChangeArrowheads="1"/>
          </p:cNvSpPr>
          <p:nvPr/>
        </p:nvSpPr>
        <p:spPr bwMode="auto">
          <a:xfrm>
            <a:off x="1414980" y="2739213"/>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55" name="TextBox 254"/>
          <p:cNvSpPr>
            <a:spLocks noChangeArrowheads="1"/>
          </p:cNvSpPr>
          <p:nvPr>
            <p:custDataLst>
              <p:tags r:id="rId4"/>
            </p:custDataLst>
          </p:nvPr>
        </p:nvSpPr>
        <p:spPr bwMode="auto">
          <a:xfrm>
            <a:off x="1434332" y="2650917"/>
            <a:ext cx="4518025"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以精力集中为安，以心神不定为险；   </a:t>
            </a:r>
          </a:p>
        </p:txBody>
      </p:sp>
      <p:sp>
        <p:nvSpPr>
          <p:cNvPr id="1048956" name="Rectangle 5"/>
          <p:cNvSpPr>
            <a:spLocks noChangeArrowheads="1"/>
          </p:cNvSpPr>
          <p:nvPr/>
        </p:nvSpPr>
        <p:spPr bwMode="auto">
          <a:xfrm>
            <a:off x="1414980" y="3262251"/>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57" name="TextBox 254"/>
          <p:cNvSpPr>
            <a:spLocks noChangeArrowheads="1"/>
          </p:cNvSpPr>
          <p:nvPr>
            <p:custDataLst>
              <p:tags r:id="rId5"/>
            </p:custDataLst>
          </p:nvPr>
        </p:nvSpPr>
        <p:spPr bwMode="auto">
          <a:xfrm>
            <a:off x="1434332" y="3173956"/>
            <a:ext cx="4518025"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以劳保齐全为安，以麻痹大意为险；   </a:t>
            </a:r>
          </a:p>
        </p:txBody>
      </p:sp>
      <p:sp>
        <p:nvSpPr>
          <p:cNvPr id="1048958" name="Rectangle 5"/>
          <p:cNvSpPr>
            <a:spLocks noChangeArrowheads="1"/>
          </p:cNvSpPr>
          <p:nvPr/>
        </p:nvSpPr>
        <p:spPr bwMode="auto">
          <a:xfrm>
            <a:off x="1414980" y="3771421"/>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59" name="TextBox 254"/>
          <p:cNvSpPr>
            <a:spLocks noChangeArrowheads="1"/>
          </p:cNvSpPr>
          <p:nvPr>
            <p:custDataLst>
              <p:tags r:id="rId6"/>
            </p:custDataLst>
          </p:nvPr>
        </p:nvSpPr>
        <p:spPr bwMode="auto">
          <a:xfrm>
            <a:off x="1434332" y="3683125"/>
            <a:ext cx="4518025"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以防微杜渐为安，以心存侥幸为险；   </a:t>
            </a:r>
          </a:p>
        </p:txBody>
      </p:sp>
      <p:sp>
        <p:nvSpPr>
          <p:cNvPr id="1048960" name="Rectangle 5"/>
          <p:cNvSpPr>
            <a:spLocks noChangeArrowheads="1"/>
          </p:cNvSpPr>
          <p:nvPr/>
        </p:nvSpPr>
        <p:spPr bwMode="auto">
          <a:xfrm>
            <a:off x="1414980" y="4275453"/>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61" name="TextBox 254"/>
          <p:cNvSpPr>
            <a:spLocks noChangeArrowheads="1"/>
          </p:cNvSpPr>
          <p:nvPr>
            <p:custDataLst>
              <p:tags r:id="rId7"/>
            </p:custDataLst>
          </p:nvPr>
        </p:nvSpPr>
        <p:spPr bwMode="auto">
          <a:xfrm>
            <a:off x="1434333" y="4187157"/>
            <a:ext cx="4447540"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以现场整洁为安，以器具杂乱为险；  </a:t>
            </a:r>
          </a:p>
        </p:txBody>
      </p:sp>
      <p:sp>
        <p:nvSpPr>
          <p:cNvPr id="1048962" name="Rectangle 5"/>
          <p:cNvSpPr>
            <a:spLocks noChangeArrowheads="1"/>
          </p:cNvSpPr>
          <p:nvPr/>
        </p:nvSpPr>
        <p:spPr bwMode="auto">
          <a:xfrm>
            <a:off x="1414980" y="4786914"/>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63" name="TextBox 254"/>
          <p:cNvSpPr>
            <a:spLocks noChangeArrowheads="1"/>
          </p:cNvSpPr>
          <p:nvPr>
            <p:custDataLst>
              <p:tags r:id="rId8"/>
            </p:custDataLst>
          </p:nvPr>
        </p:nvSpPr>
        <p:spPr bwMode="auto">
          <a:xfrm>
            <a:off x="1434332" y="4698618"/>
            <a:ext cx="4518025"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以事前预防为安，以事后抢救为险；   </a:t>
            </a:r>
          </a:p>
        </p:txBody>
      </p:sp>
      <p:sp>
        <p:nvSpPr>
          <p:cNvPr id="1048964" name="Rectangle 5"/>
          <p:cNvSpPr>
            <a:spLocks noChangeArrowheads="1"/>
          </p:cNvSpPr>
          <p:nvPr/>
        </p:nvSpPr>
        <p:spPr bwMode="auto">
          <a:xfrm>
            <a:off x="1414980" y="5293236"/>
            <a:ext cx="4259251" cy="423408"/>
          </a:xfrm>
          <a:prstGeom prst="rect">
            <a:avLst/>
          </a:prstGeom>
          <a:noFill/>
          <a:ln>
            <a:noFill/>
          </a:ln>
        </p:spPr>
        <p:txBody>
          <a:bodyPr lIns="121889" tIns="60943" rIns="121889" bIns="60943"/>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2000">
              <a:solidFill>
                <a:schemeClr val="tx1">
                  <a:lumMod val="75000"/>
                  <a:lumOff val="25000"/>
                </a:schemeClr>
              </a:solidFill>
              <a:latin typeface="+mn-lt"/>
              <a:ea typeface="+mn-ea"/>
              <a:sym typeface="宋体" panose="02010600030101010101" pitchFamily="2" charset="-122"/>
            </a:endParaRPr>
          </a:p>
        </p:txBody>
      </p:sp>
      <p:sp>
        <p:nvSpPr>
          <p:cNvPr id="1048965" name="TextBox 254"/>
          <p:cNvSpPr>
            <a:spLocks noChangeArrowheads="1"/>
          </p:cNvSpPr>
          <p:nvPr>
            <p:custDataLst>
              <p:tags r:id="rId9"/>
            </p:custDataLst>
          </p:nvPr>
        </p:nvSpPr>
        <p:spPr bwMode="auto">
          <a:xfrm>
            <a:off x="1434332" y="5204940"/>
            <a:ext cx="4377055" cy="582295"/>
          </a:xfrm>
          <a:prstGeom prst="rect">
            <a:avLst/>
          </a:prstGeom>
          <a:noFill/>
          <a:ln>
            <a:noFill/>
          </a:ln>
        </p:spPr>
        <p:txBody>
          <a:bodyPr wrap="square" lIns="121889" tIns="60943" rIns="121889" bIns="60943" anchor="ctr">
            <a:norm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r>
              <a:rPr lang="zh-CN" altLang="en-US" sz="2000" dirty="0">
                <a:solidFill>
                  <a:schemeClr val="tx1">
                    <a:lumMod val="75000"/>
                    <a:lumOff val="25000"/>
                  </a:schemeClr>
                </a:solidFill>
                <a:latin typeface="+mn-lt"/>
                <a:ea typeface="+mn-ea"/>
              </a:rPr>
              <a:t>以严格要求为安，以松松垮垮为险。 </a:t>
            </a:r>
          </a:p>
        </p:txBody>
      </p:sp>
      <p:sp>
        <p:nvSpPr>
          <p:cNvPr id="1048966" name="矩形 66"/>
          <p:cNvSpPr/>
          <p:nvPr>
            <p:custDataLst>
              <p:tags r:id="rId10"/>
            </p:custDataLst>
          </p:nvPr>
        </p:nvSpPr>
        <p:spPr>
          <a:xfrm>
            <a:off x="6807163" y="2367759"/>
            <a:ext cx="3277760" cy="3416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048967" name="矩形 67"/>
          <p:cNvSpPr/>
          <p:nvPr>
            <p:custDataLst>
              <p:tags r:id="rId11"/>
            </p:custDataLst>
          </p:nvPr>
        </p:nvSpPr>
        <p:spPr>
          <a:xfrm>
            <a:off x="6957835" y="3601189"/>
            <a:ext cx="3391260" cy="1753235"/>
          </a:xfrm>
          <a:prstGeom prst="rect">
            <a:avLst/>
          </a:prstGeom>
          <a:noFill/>
          <a:effectLst/>
        </p:spPr>
        <p:txBody>
          <a:bodyPr wrap="square" rtlCol="0">
            <a:spAutoFit/>
          </a:bodyPr>
          <a:lstStyle/>
          <a:p>
            <a:r>
              <a:rPr lang="zh-CN" altLang="en-US" sz="5400" b="1" dirty="0">
                <a:solidFill>
                  <a:schemeClr val="tx1"/>
                </a:solidFill>
              </a:rPr>
              <a:t>安全生产八安八险</a:t>
            </a:r>
          </a:p>
        </p:txBody>
      </p:sp>
      <p:sp>
        <p:nvSpPr>
          <p:cNvPr id="1048968" name="椭圆 68"/>
          <p:cNvSpPr/>
          <p:nvPr>
            <p:custDataLst>
              <p:tags r:id="rId12"/>
            </p:custDataLst>
          </p:nvPr>
        </p:nvSpPr>
        <p:spPr>
          <a:xfrm>
            <a:off x="7474326" y="1250103"/>
            <a:ext cx="1821899" cy="1868735"/>
          </a:xfrm>
          <a:prstGeom prst="ellipse">
            <a:avLst/>
          </a:prstGeom>
          <a:gradFill flip="none" rotWithShape="1">
            <a:gsLst>
              <a:gs pos="0">
                <a:schemeClr val="accent3"/>
              </a:gs>
              <a:gs pos="67000">
                <a:schemeClr val="accent4"/>
              </a:gs>
              <a:gs pos="100000">
                <a:schemeClr val="accent2"/>
              </a:gs>
            </a:gsLst>
            <a:lin ang="16200000" scaled="1"/>
          </a:gradFill>
          <a:ln w="28575">
            <a:gradFill>
              <a:gsLst>
                <a:gs pos="0">
                  <a:schemeClr val="accent2"/>
                </a:gs>
                <a:gs pos="100000">
                  <a:schemeClr val="accent5"/>
                </a:gs>
              </a:gsLst>
              <a:lin ang="5400000" scaled="1"/>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endParaRPr>
          </a:p>
        </p:txBody>
      </p:sp>
      <p:pic>
        <p:nvPicPr>
          <p:cNvPr id="2097250" name="图片 69"/>
          <p:cNvPicPr>
            <a:picLocks noChangeAspect="1"/>
          </p:cNvPicPr>
          <p:nvPr>
            <p:custDataLst>
              <p:tags r:id="rId13"/>
            </p:custDataLst>
          </p:nvPr>
        </p:nvPicPr>
        <p:blipFill>
          <a:blip r:embed="rId20"/>
          <a:stretch>
            <a:fillRect/>
          </a:stretch>
        </p:blipFill>
        <p:spPr>
          <a:xfrm>
            <a:off x="7518557" y="1364722"/>
            <a:ext cx="1909754" cy="1619753"/>
          </a:xfrm>
          <a:prstGeom prst="rect">
            <a:avLst/>
          </a:prstGeom>
        </p:spPr>
      </p:pic>
      <p:grpSp>
        <p:nvGrpSpPr>
          <p:cNvPr id="199" name="组合 70"/>
          <p:cNvGrpSpPr/>
          <p:nvPr/>
        </p:nvGrpSpPr>
        <p:grpSpPr>
          <a:xfrm>
            <a:off x="335" y="217571"/>
            <a:ext cx="12191331" cy="704001"/>
            <a:chOff x="0" y="217394"/>
            <a:chExt cx="12192000" cy="704040"/>
          </a:xfrm>
        </p:grpSpPr>
        <p:pic>
          <p:nvPicPr>
            <p:cNvPr id="2097251" name="图片 71"/>
            <p:cNvPicPr>
              <a:picLocks noChangeAspect="1"/>
            </p:cNvPicPr>
            <p:nvPr>
              <p:custDataLst>
                <p:tags r:id="rId14"/>
              </p:custDataLst>
            </p:nvPr>
          </p:nvPicPr>
          <p:blipFill>
            <a:blip r:embed="rId21"/>
            <a:stretch>
              <a:fillRect/>
            </a:stretch>
          </p:blipFill>
          <p:spPr>
            <a:xfrm>
              <a:off x="8088923" y="246423"/>
              <a:ext cx="4103077" cy="675011"/>
            </a:xfrm>
            <a:prstGeom prst="rect">
              <a:avLst/>
            </a:prstGeom>
          </p:spPr>
        </p:pic>
        <p:cxnSp>
          <p:nvCxnSpPr>
            <p:cNvPr id="3145761" name="直接连接符 72"/>
            <p:cNvCxnSpPr/>
            <p:nvPr>
              <p:custDataLst>
                <p:tags r:id="rId15"/>
              </p:custDataLst>
            </p:nvPr>
          </p:nvCxnSpPr>
          <p:spPr>
            <a:xfrm>
              <a:off x="0" y="921434"/>
              <a:ext cx="1219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969" name="标题 3"/>
            <p:cNvSpPr txBox="1"/>
            <p:nvPr>
              <p:custDataLst>
                <p:tags r:id="rId16"/>
              </p:custDataLst>
            </p:nvPr>
          </p:nvSpPr>
          <p:spPr>
            <a:xfrm>
              <a:off x="685504" y="248005"/>
              <a:ext cx="4359421" cy="672230"/>
            </a:xfrm>
            <a:prstGeom prst="rect">
              <a:avLst/>
            </a:prstGeom>
          </p:spPr>
          <p:txBody>
            <a:bodyPr wrap="squar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a:solidFill>
                    <a:schemeClr val="accent1">
                      <a:lumMod val="50000"/>
                    </a:schemeClr>
                  </a:solidFill>
                </a:rPr>
                <a:t>安全生产八安八险</a:t>
              </a:r>
            </a:p>
          </p:txBody>
        </p:sp>
        <p:pic>
          <p:nvPicPr>
            <p:cNvPr id="2097252" name="图片 74"/>
            <p:cNvPicPr>
              <a:picLocks noChangeAspect="1"/>
            </p:cNvPicPr>
            <p:nvPr>
              <p:custDataLst>
                <p:tags r:id="rId17"/>
              </p:custDataLst>
            </p:nvPr>
          </p:nvPicPr>
          <p:blipFill>
            <a:blip r:embed="rId22"/>
            <a:stretch>
              <a:fillRect/>
            </a:stretch>
          </p:blipFill>
          <p:spPr>
            <a:xfrm>
              <a:off x="287572" y="217394"/>
              <a:ext cx="795864" cy="675011"/>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8968"/>
                                        </p:tgtEl>
                                        <p:attrNameLst>
                                          <p:attrName>style.visibility</p:attrName>
                                        </p:attrNameLst>
                                      </p:cBhvr>
                                      <p:to>
                                        <p:strVal val="visible"/>
                                      </p:to>
                                    </p:set>
                                    <p:anim calcmode="lin" valueType="num">
                                      <p:cBhvr>
                                        <p:cTn id="7" dur="500" fill="hold"/>
                                        <p:tgtEl>
                                          <p:spTgt spid="1048968"/>
                                        </p:tgtEl>
                                        <p:attrNameLst>
                                          <p:attrName>ppt_w</p:attrName>
                                        </p:attrNameLst>
                                      </p:cBhvr>
                                      <p:tavLst>
                                        <p:tav tm="0">
                                          <p:val>
                                            <p:fltVal val="0"/>
                                          </p:val>
                                        </p:tav>
                                        <p:tav tm="100000">
                                          <p:val>
                                            <p:strVal val="#ppt_w"/>
                                          </p:val>
                                        </p:tav>
                                      </p:tavLst>
                                    </p:anim>
                                    <p:anim calcmode="lin" valueType="num">
                                      <p:cBhvr>
                                        <p:cTn id="8" dur="500" fill="hold"/>
                                        <p:tgtEl>
                                          <p:spTgt spid="1048968"/>
                                        </p:tgtEl>
                                        <p:attrNameLst>
                                          <p:attrName>ppt_h</p:attrName>
                                        </p:attrNameLst>
                                      </p:cBhvr>
                                      <p:tavLst>
                                        <p:tav tm="0">
                                          <p:val>
                                            <p:fltVal val="0"/>
                                          </p:val>
                                        </p:tav>
                                        <p:tav tm="100000">
                                          <p:val>
                                            <p:strVal val="#ppt_h"/>
                                          </p:val>
                                        </p:tav>
                                      </p:tavLst>
                                    </p:anim>
                                    <p:animEffect transition="in" filter="fade">
                                      <p:cBhvr>
                                        <p:cTn id="9" dur="500"/>
                                        <p:tgtEl>
                                          <p:spTgt spid="104896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97250"/>
                                        </p:tgtEl>
                                        <p:attrNameLst>
                                          <p:attrName>style.visibility</p:attrName>
                                        </p:attrNameLst>
                                      </p:cBhvr>
                                      <p:to>
                                        <p:strVal val="visible"/>
                                      </p:to>
                                    </p:set>
                                    <p:anim calcmode="lin" valueType="num">
                                      <p:cBhvr>
                                        <p:cTn id="13" dur="500" fill="hold"/>
                                        <p:tgtEl>
                                          <p:spTgt spid="2097250"/>
                                        </p:tgtEl>
                                        <p:attrNameLst>
                                          <p:attrName>ppt_w</p:attrName>
                                        </p:attrNameLst>
                                      </p:cBhvr>
                                      <p:tavLst>
                                        <p:tav tm="0">
                                          <p:val>
                                            <p:fltVal val="0"/>
                                          </p:val>
                                        </p:tav>
                                        <p:tav tm="100000">
                                          <p:val>
                                            <p:strVal val="#ppt_w"/>
                                          </p:val>
                                        </p:tav>
                                      </p:tavLst>
                                    </p:anim>
                                    <p:anim calcmode="lin" valueType="num">
                                      <p:cBhvr>
                                        <p:cTn id="14" dur="500" fill="hold"/>
                                        <p:tgtEl>
                                          <p:spTgt spid="2097250"/>
                                        </p:tgtEl>
                                        <p:attrNameLst>
                                          <p:attrName>ppt_h</p:attrName>
                                        </p:attrNameLst>
                                      </p:cBhvr>
                                      <p:tavLst>
                                        <p:tav tm="0">
                                          <p:val>
                                            <p:fltVal val="0"/>
                                          </p:val>
                                        </p:tav>
                                        <p:tav tm="100000">
                                          <p:val>
                                            <p:strVal val="#ppt_h"/>
                                          </p:val>
                                        </p:tav>
                                      </p:tavLst>
                                    </p:anim>
                                    <p:animEffect transition="in" filter="fade">
                                      <p:cBhvr>
                                        <p:cTn id="15" dur="500"/>
                                        <p:tgtEl>
                                          <p:spTgt spid="2097250"/>
                                        </p:tgtEl>
                                      </p:cBhvr>
                                    </p:animEffect>
                                  </p:childTnLst>
                                </p:cTn>
                              </p:par>
                            </p:childTnLst>
                          </p:cTn>
                        </p:par>
                        <p:par>
                          <p:cTn id="16" fill="hold">
                            <p:stCondLst>
                              <p:cond delay="1000"/>
                            </p:stCondLst>
                            <p:childTnLst>
                              <p:par>
                                <p:cTn id="17" presetID="6" presetClass="entr" presetSubtype="16" fill="hold" grpId="0" nodeType="afterEffect">
                                  <p:stCondLst>
                                    <p:cond delay="0"/>
                                  </p:stCondLst>
                                  <p:childTnLst>
                                    <p:set>
                                      <p:cBhvr>
                                        <p:cTn id="18" dur="1" fill="hold">
                                          <p:stCondLst>
                                            <p:cond delay="0"/>
                                          </p:stCondLst>
                                        </p:cTn>
                                        <p:tgtEl>
                                          <p:spTgt spid="1048966"/>
                                        </p:tgtEl>
                                        <p:attrNameLst>
                                          <p:attrName>style.visibility</p:attrName>
                                        </p:attrNameLst>
                                      </p:cBhvr>
                                      <p:to>
                                        <p:strVal val="visible"/>
                                      </p:to>
                                    </p:set>
                                    <p:animEffect transition="in" filter="circle(in)">
                                      <p:cBhvr>
                                        <p:cTn id="19" dur="2000"/>
                                        <p:tgtEl>
                                          <p:spTgt spid="1048966"/>
                                        </p:tgtEl>
                                      </p:cBhvr>
                                    </p:animEffec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1048967"/>
                                        </p:tgtEl>
                                        <p:attrNameLst>
                                          <p:attrName>style.visibility</p:attrName>
                                        </p:attrNameLst>
                                      </p:cBhvr>
                                      <p:to>
                                        <p:strVal val="visible"/>
                                      </p:to>
                                    </p:set>
                                    <p:anim calcmode="lin" valueType="num">
                                      <p:cBhvr>
                                        <p:cTn id="23" dur="500" fill="hold"/>
                                        <p:tgtEl>
                                          <p:spTgt spid="1048967"/>
                                        </p:tgtEl>
                                        <p:attrNameLst>
                                          <p:attrName>ppt_w</p:attrName>
                                        </p:attrNameLst>
                                      </p:cBhvr>
                                      <p:tavLst>
                                        <p:tav tm="0">
                                          <p:val>
                                            <p:fltVal val="0"/>
                                          </p:val>
                                        </p:tav>
                                        <p:tav tm="100000">
                                          <p:val>
                                            <p:strVal val="#ppt_w"/>
                                          </p:val>
                                        </p:tav>
                                      </p:tavLst>
                                    </p:anim>
                                    <p:anim calcmode="lin" valueType="num">
                                      <p:cBhvr>
                                        <p:cTn id="24" dur="500" fill="hold"/>
                                        <p:tgtEl>
                                          <p:spTgt spid="1048967"/>
                                        </p:tgtEl>
                                        <p:attrNameLst>
                                          <p:attrName>ppt_h</p:attrName>
                                        </p:attrNameLst>
                                      </p:cBhvr>
                                      <p:tavLst>
                                        <p:tav tm="0">
                                          <p:val>
                                            <p:fltVal val="0"/>
                                          </p:val>
                                        </p:tav>
                                        <p:tav tm="100000">
                                          <p:val>
                                            <p:strVal val="#ppt_h"/>
                                          </p:val>
                                        </p:tav>
                                      </p:tavLst>
                                    </p:anim>
                                    <p:animEffect transition="in" filter="fade">
                                      <p:cBhvr>
                                        <p:cTn id="25" dur="500"/>
                                        <p:tgtEl>
                                          <p:spTgt spid="1048967"/>
                                        </p:tgtEl>
                                      </p:cBhvr>
                                    </p:animEffect>
                                  </p:childTnLst>
                                </p:cTn>
                              </p:par>
                            </p:childTnLst>
                          </p:cTn>
                        </p:par>
                        <p:par>
                          <p:cTn id="26" fill="hold">
                            <p:stCondLst>
                              <p:cond delay="3500"/>
                            </p:stCondLst>
                            <p:childTnLst>
                              <p:par>
                                <p:cTn id="27" presetID="2" presetClass="entr" presetSubtype="8" fill="hold" grpId="0" nodeType="afterEffect" nodePh="1">
                                  <p:stCondLst>
                                    <p:cond delay="0"/>
                                  </p:stCondLst>
                                  <p:endCondLst>
                                    <p:cond evt="begin" delay="0">
                                      <p:tn val="27"/>
                                    </p:cond>
                                  </p:endCondLst>
                                  <p:childTnLst>
                                    <p:set>
                                      <p:cBhvr>
                                        <p:cTn id="28" dur="1" fill="hold">
                                          <p:stCondLst>
                                            <p:cond delay="0"/>
                                          </p:stCondLst>
                                        </p:cTn>
                                        <p:tgtEl>
                                          <p:spTgt spid="1048950"/>
                                        </p:tgtEl>
                                        <p:attrNameLst>
                                          <p:attrName>style.visibility</p:attrName>
                                        </p:attrNameLst>
                                      </p:cBhvr>
                                      <p:to>
                                        <p:strVal val="visible"/>
                                      </p:to>
                                    </p:set>
                                    <p:anim calcmode="lin" valueType="num">
                                      <p:cBhvr additive="base">
                                        <p:cTn id="29" dur="500" fill="hold"/>
                                        <p:tgtEl>
                                          <p:spTgt spid="1048950"/>
                                        </p:tgtEl>
                                        <p:attrNameLst>
                                          <p:attrName>ppt_x</p:attrName>
                                        </p:attrNameLst>
                                      </p:cBhvr>
                                      <p:tavLst>
                                        <p:tav tm="0">
                                          <p:val>
                                            <p:strVal val="0-#ppt_w/2"/>
                                          </p:val>
                                        </p:tav>
                                        <p:tav tm="100000">
                                          <p:val>
                                            <p:strVal val="#ppt_x"/>
                                          </p:val>
                                        </p:tav>
                                      </p:tavLst>
                                    </p:anim>
                                    <p:anim calcmode="lin" valueType="num">
                                      <p:cBhvr additive="base">
                                        <p:cTn id="30" dur="500" fill="hold"/>
                                        <p:tgtEl>
                                          <p:spTgt spid="1048950"/>
                                        </p:tgtEl>
                                        <p:attrNameLst>
                                          <p:attrName>ppt_y</p:attrName>
                                        </p:attrNameLst>
                                      </p:cBhvr>
                                      <p:tavLst>
                                        <p:tav tm="0">
                                          <p:val>
                                            <p:strVal val="#ppt_y"/>
                                          </p:val>
                                        </p:tav>
                                        <p:tav tm="100000">
                                          <p:val>
                                            <p:strVal val="#ppt_y"/>
                                          </p:val>
                                        </p:tav>
                                      </p:tavLst>
                                    </p:anim>
                                  </p:childTnLst>
                                </p:cTn>
                              </p:par>
                            </p:childTnLst>
                          </p:cTn>
                        </p:par>
                        <p:par>
                          <p:cTn id="31" fill="hold">
                            <p:stCondLst>
                              <p:cond delay="4000"/>
                            </p:stCondLst>
                            <p:childTnLst>
                              <p:par>
                                <p:cTn id="32" presetID="2" presetClass="entr" presetSubtype="8" fill="hold" grpId="0" nodeType="afterEffect">
                                  <p:stCondLst>
                                    <p:cond delay="0"/>
                                  </p:stCondLst>
                                  <p:childTnLst>
                                    <p:set>
                                      <p:cBhvr>
                                        <p:cTn id="33" dur="1" fill="hold">
                                          <p:stCondLst>
                                            <p:cond delay="0"/>
                                          </p:stCondLst>
                                        </p:cTn>
                                        <p:tgtEl>
                                          <p:spTgt spid="1048951"/>
                                        </p:tgtEl>
                                        <p:attrNameLst>
                                          <p:attrName>style.visibility</p:attrName>
                                        </p:attrNameLst>
                                      </p:cBhvr>
                                      <p:to>
                                        <p:strVal val="visible"/>
                                      </p:to>
                                    </p:set>
                                    <p:anim calcmode="lin" valueType="num">
                                      <p:cBhvr additive="base">
                                        <p:cTn id="34" dur="500" fill="hold"/>
                                        <p:tgtEl>
                                          <p:spTgt spid="1048951"/>
                                        </p:tgtEl>
                                        <p:attrNameLst>
                                          <p:attrName>ppt_x</p:attrName>
                                        </p:attrNameLst>
                                      </p:cBhvr>
                                      <p:tavLst>
                                        <p:tav tm="0">
                                          <p:val>
                                            <p:strVal val="0-#ppt_w/2"/>
                                          </p:val>
                                        </p:tav>
                                        <p:tav tm="100000">
                                          <p:val>
                                            <p:strVal val="#ppt_x"/>
                                          </p:val>
                                        </p:tav>
                                      </p:tavLst>
                                    </p:anim>
                                    <p:anim calcmode="lin" valueType="num">
                                      <p:cBhvr additive="base">
                                        <p:cTn id="35" dur="500" fill="hold"/>
                                        <p:tgtEl>
                                          <p:spTgt spid="1048951"/>
                                        </p:tgtEl>
                                        <p:attrNameLst>
                                          <p:attrName>ppt_y</p:attrName>
                                        </p:attrNameLst>
                                      </p:cBhvr>
                                      <p:tavLst>
                                        <p:tav tm="0">
                                          <p:val>
                                            <p:strVal val="#ppt_y"/>
                                          </p:val>
                                        </p:tav>
                                        <p:tav tm="100000">
                                          <p:val>
                                            <p:strVal val="#ppt_y"/>
                                          </p:val>
                                        </p:tav>
                                      </p:tavLst>
                                    </p:anim>
                                  </p:childTnLst>
                                </p:cTn>
                              </p:par>
                            </p:childTnLst>
                          </p:cTn>
                        </p:par>
                        <p:par>
                          <p:cTn id="36" fill="hold">
                            <p:stCondLst>
                              <p:cond delay="4500"/>
                            </p:stCondLst>
                            <p:childTnLst>
                              <p:par>
                                <p:cTn id="37" presetID="2" presetClass="entr" presetSubtype="8" fill="hold" grpId="0" nodeType="afterEffect" nodePh="1">
                                  <p:stCondLst>
                                    <p:cond delay="0"/>
                                  </p:stCondLst>
                                  <p:endCondLst>
                                    <p:cond evt="begin" delay="0">
                                      <p:tn val="37"/>
                                    </p:cond>
                                  </p:endCondLst>
                                  <p:childTnLst>
                                    <p:set>
                                      <p:cBhvr>
                                        <p:cTn id="38" dur="1" fill="hold">
                                          <p:stCondLst>
                                            <p:cond delay="0"/>
                                          </p:stCondLst>
                                        </p:cTn>
                                        <p:tgtEl>
                                          <p:spTgt spid="1048952"/>
                                        </p:tgtEl>
                                        <p:attrNameLst>
                                          <p:attrName>style.visibility</p:attrName>
                                        </p:attrNameLst>
                                      </p:cBhvr>
                                      <p:to>
                                        <p:strVal val="visible"/>
                                      </p:to>
                                    </p:set>
                                    <p:anim calcmode="lin" valueType="num">
                                      <p:cBhvr additive="base">
                                        <p:cTn id="39" dur="500" fill="hold"/>
                                        <p:tgtEl>
                                          <p:spTgt spid="1048952"/>
                                        </p:tgtEl>
                                        <p:attrNameLst>
                                          <p:attrName>ppt_x</p:attrName>
                                        </p:attrNameLst>
                                      </p:cBhvr>
                                      <p:tavLst>
                                        <p:tav tm="0">
                                          <p:val>
                                            <p:strVal val="0-#ppt_w/2"/>
                                          </p:val>
                                        </p:tav>
                                        <p:tav tm="100000">
                                          <p:val>
                                            <p:strVal val="#ppt_x"/>
                                          </p:val>
                                        </p:tav>
                                      </p:tavLst>
                                    </p:anim>
                                    <p:anim calcmode="lin" valueType="num">
                                      <p:cBhvr additive="base">
                                        <p:cTn id="40" dur="500" fill="hold"/>
                                        <p:tgtEl>
                                          <p:spTgt spid="1048952"/>
                                        </p:tgtEl>
                                        <p:attrNameLst>
                                          <p:attrName>ppt_y</p:attrName>
                                        </p:attrNameLst>
                                      </p:cBhvr>
                                      <p:tavLst>
                                        <p:tav tm="0">
                                          <p:val>
                                            <p:strVal val="#ppt_y"/>
                                          </p:val>
                                        </p:tav>
                                        <p:tav tm="100000">
                                          <p:val>
                                            <p:strVal val="#ppt_y"/>
                                          </p:val>
                                        </p:tav>
                                      </p:tavLst>
                                    </p:anim>
                                  </p:childTnLst>
                                </p:cTn>
                              </p:par>
                            </p:childTnLst>
                          </p:cTn>
                        </p:par>
                        <p:par>
                          <p:cTn id="41" fill="hold">
                            <p:stCondLst>
                              <p:cond delay="5000"/>
                            </p:stCondLst>
                            <p:childTnLst>
                              <p:par>
                                <p:cTn id="42" presetID="2" presetClass="entr" presetSubtype="8" fill="hold" grpId="0" nodeType="afterEffect">
                                  <p:stCondLst>
                                    <p:cond delay="0"/>
                                  </p:stCondLst>
                                  <p:childTnLst>
                                    <p:set>
                                      <p:cBhvr>
                                        <p:cTn id="43" dur="1" fill="hold">
                                          <p:stCondLst>
                                            <p:cond delay="0"/>
                                          </p:stCondLst>
                                        </p:cTn>
                                        <p:tgtEl>
                                          <p:spTgt spid="1048953"/>
                                        </p:tgtEl>
                                        <p:attrNameLst>
                                          <p:attrName>style.visibility</p:attrName>
                                        </p:attrNameLst>
                                      </p:cBhvr>
                                      <p:to>
                                        <p:strVal val="visible"/>
                                      </p:to>
                                    </p:set>
                                    <p:anim calcmode="lin" valueType="num">
                                      <p:cBhvr additive="base">
                                        <p:cTn id="44" dur="500" fill="hold"/>
                                        <p:tgtEl>
                                          <p:spTgt spid="1048953"/>
                                        </p:tgtEl>
                                        <p:attrNameLst>
                                          <p:attrName>ppt_x</p:attrName>
                                        </p:attrNameLst>
                                      </p:cBhvr>
                                      <p:tavLst>
                                        <p:tav tm="0">
                                          <p:val>
                                            <p:strVal val="0-#ppt_w/2"/>
                                          </p:val>
                                        </p:tav>
                                        <p:tav tm="100000">
                                          <p:val>
                                            <p:strVal val="#ppt_x"/>
                                          </p:val>
                                        </p:tav>
                                      </p:tavLst>
                                    </p:anim>
                                    <p:anim calcmode="lin" valueType="num">
                                      <p:cBhvr additive="base">
                                        <p:cTn id="45" dur="500" fill="hold"/>
                                        <p:tgtEl>
                                          <p:spTgt spid="1048953"/>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2" presetClass="entr" presetSubtype="8" fill="hold" grpId="0" nodeType="afterEffect" nodePh="1">
                                  <p:stCondLst>
                                    <p:cond delay="0"/>
                                  </p:stCondLst>
                                  <p:endCondLst>
                                    <p:cond evt="begin" delay="0">
                                      <p:tn val="47"/>
                                    </p:cond>
                                  </p:endCondLst>
                                  <p:childTnLst>
                                    <p:set>
                                      <p:cBhvr>
                                        <p:cTn id="48" dur="1" fill="hold">
                                          <p:stCondLst>
                                            <p:cond delay="0"/>
                                          </p:stCondLst>
                                        </p:cTn>
                                        <p:tgtEl>
                                          <p:spTgt spid="1048954"/>
                                        </p:tgtEl>
                                        <p:attrNameLst>
                                          <p:attrName>style.visibility</p:attrName>
                                        </p:attrNameLst>
                                      </p:cBhvr>
                                      <p:to>
                                        <p:strVal val="visible"/>
                                      </p:to>
                                    </p:set>
                                    <p:anim calcmode="lin" valueType="num">
                                      <p:cBhvr additive="base">
                                        <p:cTn id="49" dur="500" fill="hold"/>
                                        <p:tgtEl>
                                          <p:spTgt spid="1048954"/>
                                        </p:tgtEl>
                                        <p:attrNameLst>
                                          <p:attrName>ppt_x</p:attrName>
                                        </p:attrNameLst>
                                      </p:cBhvr>
                                      <p:tavLst>
                                        <p:tav tm="0">
                                          <p:val>
                                            <p:strVal val="0-#ppt_w/2"/>
                                          </p:val>
                                        </p:tav>
                                        <p:tav tm="100000">
                                          <p:val>
                                            <p:strVal val="#ppt_x"/>
                                          </p:val>
                                        </p:tav>
                                      </p:tavLst>
                                    </p:anim>
                                    <p:anim calcmode="lin" valueType="num">
                                      <p:cBhvr additive="base">
                                        <p:cTn id="50" dur="500" fill="hold"/>
                                        <p:tgtEl>
                                          <p:spTgt spid="1048954"/>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2" presetClass="entr" presetSubtype="8" fill="hold" grpId="0" nodeType="afterEffect">
                                  <p:stCondLst>
                                    <p:cond delay="0"/>
                                  </p:stCondLst>
                                  <p:childTnLst>
                                    <p:set>
                                      <p:cBhvr>
                                        <p:cTn id="53" dur="1" fill="hold">
                                          <p:stCondLst>
                                            <p:cond delay="0"/>
                                          </p:stCondLst>
                                        </p:cTn>
                                        <p:tgtEl>
                                          <p:spTgt spid="1048955"/>
                                        </p:tgtEl>
                                        <p:attrNameLst>
                                          <p:attrName>style.visibility</p:attrName>
                                        </p:attrNameLst>
                                      </p:cBhvr>
                                      <p:to>
                                        <p:strVal val="visible"/>
                                      </p:to>
                                    </p:set>
                                    <p:anim calcmode="lin" valueType="num">
                                      <p:cBhvr additive="base">
                                        <p:cTn id="54" dur="500" fill="hold"/>
                                        <p:tgtEl>
                                          <p:spTgt spid="1048955"/>
                                        </p:tgtEl>
                                        <p:attrNameLst>
                                          <p:attrName>ppt_x</p:attrName>
                                        </p:attrNameLst>
                                      </p:cBhvr>
                                      <p:tavLst>
                                        <p:tav tm="0">
                                          <p:val>
                                            <p:strVal val="0-#ppt_w/2"/>
                                          </p:val>
                                        </p:tav>
                                        <p:tav tm="100000">
                                          <p:val>
                                            <p:strVal val="#ppt_x"/>
                                          </p:val>
                                        </p:tav>
                                      </p:tavLst>
                                    </p:anim>
                                    <p:anim calcmode="lin" valueType="num">
                                      <p:cBhvr additive="base">
                                        <p:cTn id="55" dur="500" fill="hold"/>
                                        <p:tgtEl>
                                          <p:spTgt spid="1048955"/>
                                        </p:tgtEl>
                                        <p:attrNameLst>
                                          <p:attrName>ppt_y</p:attrName>
                                        </p:attrNameLst>
                                      </p:cBhvr>
                                      <p:tavLst>
                                        <p:tav tm="0">
                                          <p:val>
                                            <p:strVal val="#ppt_y"/>
                                          </p:val>
                                        </p:tav>
                                        <p:tav tm="100000">
                                          <p:val>
                                            <p:strVal val="#ppt_y"/>
                                          </p:val>
                                        </p:tav>
                                      </p:tavLst>
                                    </p:anim>
                                  </p:childTnLst>
                                </p:cTn>
                              </p:par>
                            </p:childTnLst>
                          </p:cTn>
                        </p:par>
                        <p:par>
                          <p:cTn id="56" fill="hold">
                            <p:stCondLst>
                              <p:cond delay="6500"/>
                            </p:stCondLst>
                            <p:childTnLst>
                              <p:par>
                                <p:cTn id="57" presetID="2" presetClass="entr" presetSubtype="8" fill="hold" grpId="0" nodeType="afterEffect" nodePh="1">
                                  <p:stCondLst>
                                    <p:cond delay="0"/>
                                  </p:stCondLst>
                                  <p:endCondLst>
                                    <p:cond evt="begin" delay="0">
                                      <p:tn val="57"/>
                                    </p:cond>
                                  </p:endCondLst>
                                  <p:childTnLst>
                                    <p:set>
                                      <p:cBhvr>
                                        <p:cTn id="58" dur="1" fill="hold">
                                          <p:stCondLst>
                                            <p:cond delay="0"/>
                                          </p:stCondLst>
                                        </p:cTn>
                                        <p:tgtEl>
                                          <p:spTgt spid="1048956"/>
                                        </p:tgtEl>
                                        <p:attrNameLst>
                                          <p:attrName>style.visibility</p:attrName>
                                        </p:attrNameLst>
                                      </p:cBhvr>
                                      <p:to>
                                        <p:strVal val="visible"/>
                                      </p:to>
                                    </p:set>
                                    <p:anim calcmode="lin" valueType="num">
                                      <p:cBhvr additive="base">
                                        <p:cTn id="59" dur="500" fill="hold"/>
                                        <p:tgtEl>
                                          <p:spTgt spid="1048956"/>
                                        </p:tgtEl>
                                        <p:attrNameLst>
                                          <p:attrName>ppt_x</p:attrName>
                                        </p:attrNameLst>
                                      </p:cBhvr>
                                      <p:tavLst>
                                        <p:tav tm="0">
                                          <p:val>
                                            <p:strVal val="0-#ppt_w/2"/>
                                          </p:val>
                                        </p:tav>
                                        <p:tav tm="100000">
                                          <p:val>
                                            <p:strVal val="#ppt_x"/>
                                          </p:val>
                                        </p:tav>
                                      </p:tavLst>
                                    </p:anim>
                                    <p:anim calcmode="lin" valueType="num">
                                      <p:cBhvr additive="base">
                                        <p:cTn id="60" dur="500" fill="hold"/>
                                        <p:tgtEl>
                                          <p:spTgt spid="1048956"/>
                                        </p:tgtEl>
                                        <p:attrNameLst>
                                          <p:attrName>ppt_y</p:attrName>
                                        </p:attrNameLst>
                                      </p:cBhvr>
                                      <p:tavLst>
                                        <p:tav tm="0">
                                          <p:val>
                                            <p:strVal val="#ppt_y"/>
                                          </p:val>
                                        </p:tav>
                                        <p:tav tm="100000">
                                          <p:val>
                                            <p:strVal val="#ppt_y"/>
                                          </p:val>
                                        </p:tav>
                                      </p:tavLst>
                                    </p:anim>
                                  </p:childTnLst>
                                </p:cTn>
                              </p:par>
                            </p:childTnLst>
                          </p:cTn>
                        </p:par>
                        <p:par>
                          <p:cTn id="61" fill="hold">
                            <p:stCondLst>
                              <p:cond delay="7000"/>
                            </p:stCondLst>
                            <p:childTnLst>
                              <p:par>
                                <p:cTn id="62" presetID="2" presetClass="entr" presetSubtype="8" fill="hold" grpId="0" nodeType="afterEffect">
                                  <p:stCondLst>
                                    <p:cond delay="0"/>
                                  </p:stCondLst>
                                  <p:childTnLst>
                                    <p:set>
                                      <p:cBhvr>
                                        <p:cTn id="63" dur="1" fill="hold">
                                          <p:stCondLst>
                                            <p:cond delay="0"/>
                                          </p:stCondLst>
                                        </p:cTn>
                                        <p:tgtEl>
                                          <p:spTgt spid="1048957"/>
                                        </p:tgtEl>
                                        <p:attrNameLst>
                                          <p:attrName>style.visibility</p:attrName>
                                        </p:attrNameLst>
                                      </p:cBhvr>
                                      <p:to>
                                        <p:strVal val="visible"/>
                                      </p:to>
                                    </p:set>
                                    <p:anim calcmode="lin" valueType="num">
                                      <p:cBhvr additive="base">
                                        <p:cTn id="64" dur="500" fill="hold"/>
                                        <p:tgtEl>
                                          <p:spTgt spid="1048957"/>
                                        </p:tgtEl>
                                        <p:attrNameLst>
                                          <p:attrName>ppt_x</p:attrName>
                                        </p:attrNameLst>
                                      </p:cBhvr>
                                      <p:tavLst>
                                        <p:tav tm="0">
                                          <p:val>
                                            <p:strVal val="0-#ppt_w/2"/>
                                          </p:val>
                                        </p:tav>
                                        <p:tav tm="100000">
                                          <p:val>
                                            <p:strVal val="#ppt_x"/>
                                          </p:val>
                                        </p:tav>
                                      </p:tavLst>
                                    </p:anim>
                                    <p:anim calcmode="lin" valueType="num">
                                      <p:cBhvr additive="base">
                                        <p:cTn id="65" dur="500" fill="hold"/>
                                        <p:tgtEl>
                                          <p:spTgt spid="1048957"/>
                                        </p:tgtEl>
                                        <p:attrNameLst>
                                          <p:attrName>ppt_y</p:attrName>
                                        </p:attrNameLst>
                                      </p:cBhvr>
                                      <p:tavLst>
                                        <p:tav tm="0">
                                          <p:val>
                                            <p:strVal val="#ppt_y"/>
                                          </p:val>
                                        </p:tav>
                                        <p:tav tm="100000">
                                          <p:val>
                                            <p:strVal val="#ppt_y"/>
                                          </p:val>
                                        </p:tav>
                                      </p:tavLst>
                                    </p:anim>
                                  </p:childTnLst>
                                </p:cTn>
                              </p:par>
                            </p:childTnLst>
                          </p:cTn>
                        </p:par>
                        <p:par>
                          <p:cTn id="66" fill="hold">
                            <p:stCondLst>
                              <p:cond delay="7500"/>
                            </p:stCondLst>
                            <p:childTnLst>
                              <p:par>
                                <p:cTn id="67" presetID="2" presetClass="entr" presetSubtype="8" fill="hold" grpId="0" nodeType="afterEffect" nodePh="1">
                                  <p:stCondLst>
                                    <p:cond delay="0"/>
                                  </p:stCondLst>
                                  <p:endCondLst>
                                    <p:cond evt="begin" delay="0">
                                      <p:tn val="67"/>
                                    </p:cond>
                                  </p:endCondLst>
                                  <p:childTnLst>
                                    <p:set>
                                      <p:cBhvr>
                                        <p:cTn id="68" dur="1" fill="hold">
                                          <p:stCondLst>
                                            <p:cond delay="0"/>
                                          </p:stCondLst>
                                        </p:cTn>
                                        <p:tgtEl>
                                          <p:spTgt spid="1048958"/>
                                        </p:tgtEl>
                                        <p:attrNameLst>
                                          <p:attrName>style.visibility</p:attrName>
                                        </p:attrNameLst>
                                      </p:cBhvr>
                                      <p:to>
                                        <p:strVal val="visible"/>
                                      </p:to>
                                    </p:set>
                                    <p:anim calcmode="lin" valueType="num">
                                      <p:cBhvr additive="base">
                                        <p:cTn id="69" dur="500" fill="hold"/>
                                        <p:tgtEl>
                                          <p:spTgt spid="1048958"/>
                                        </p:tgtEl>
                                        <p:attrNameLst>
                                          <p:attrName>ppt_x</p:attrName>
                                        </p:attrNameLst>
                                      </p:cBhvr>
                                      <p:tavLst>
                                        <p:tav tm="0">
                                          <p:val>
                                            <p:strVal val="0-#ppt_w/2"/>
                                          </p:val>
                                        </p:tav>
                                        <p:tav tm="100000">
                                          <p:val>
                                            <p:strVal val="#ppt_x"/>
                                          </p:val>
                                        </p:tav>
                                      </p:tavLst>
                                    </p:anim>
                                    <p:anim calcmode="lin" valueType="num">
                                      <p:cBhvr additive="base">
                                        <p:cTn id="70" dur="500" fill="hold"/>
                                        <p:tgtEl>
                                          <p:spTgt spid="1048958"/>
                                        </p:tgtEl>
                                        <p:attrNameLst>
                                          <p:attrName>ppt_y</p:attrName>
                                        </p:attrNameLst>
                                      </p:cBhvr>
                                      <p:tavLst>
                                        <p:tav tm="0">
                                          <p:val>
                                            <p:strVal val="#ppt_y"/>
                                          </p:val>
                                        </p:tav>
                                        <p:tav tm="100000">
                                          <p:val>
                                            <p:strVal val="#ppt_y"/>
                                          </p:val>
                                        </p:tav>
                                      </p:tavLst>
                                    </p:anim>
                                  </p:childTnLst>
                                </p:cTn>
                              </p:par>
                            </p:childTnLst>
                          </p:cTn>
                        </p:par>
                        <p:par>
                          <p:cTn id="71" fill="hold">
                            <p:stCondLst>
                              <p:cond delay="8000"/>
                            </p:stCondLst>
                            <p:childTnLst>
                              <p:par>
                                <p:cTn id="72" presetID="2" presetClass="entr" presetSubtype="8" fill="hold" grpId="0" nodeType="afterEffect">
                                  <p:stCondLst>
                                    <p:cond delay="0"/>
                                  </p:stCondLst>
                                  <p:childTnLst>
                                    <p:set>
                                      <p:cBhvr>
                                        <p:cTn id="73" dur="1" fill="hold">
                                          <p:stCondLst>
                                            <p:cond delay="0"/>
                                          </p:stCondLst>
                                        </p:cTn>
                                        <p:tgtEl>
                                          <p:spTgt spid="1048959"/>
                                        </p:tgtEl>
                                        <p:attrNameLst>
                                          <p:attrName>style.visibility</p:attrName>
                                        </p:attrNameLst>
                                      </p:cBhvr>
                                      <p:to>
                                        <p:strVal val="visible"/>
                                      </p:to>
                                    </p:set>
                                    <p:anim calcmode="lin" valueType="num">
                                      <p:cBhvr additive="base">
                                        <p:cTn id="74" dur="500" fill="hold"/>
                                        <p:tgtEl>
                                          <p:spTgt spid="1048959"/>
                                        </p:tgtEl>
                                        <p:attrNameLst>
                                          <p:attrName>ppt_x</p:attrName>
                                        </p:attrNameLst>
                                      </p:cBhvr>
                                      <p:tavLst>
                                        <p:tav tm="0">
                                          <p:val>
                                            <p:strVal val="0-#ppt_w/2"/>
                                          </p:val>
                                        </p:tav>
                                        <p:tav tm="100000">
                                          <p:val>
                                            <p:strVal val="#ppt_x"/>
                                          </p:val>
                                        </p:tav>
                                      </p:tavLst>
                                    </p:anim>
                                    <p:anim calcmode="lin" valueType="num">
                                      <p:cBhvr additive="base">
                                        <p:cTn id="75" dur="500" fill="hold"/>
                                        <p:tgtEl>
                                          <p:spTgt spid="1048959"/>
                                        </p:tgtEl>
                                        <p:attrNameLst>
                                          <p:attrName>ppt_y</p:attrName>
                                        </p:attrNameLst>
                                      </p:cBhvr>
                                      <p:tavLst>
                                        <p:tav tm="0">
                                          <p:val>
                                            <p:strVal val="#ppt_y"/>
                                          </p:val>
                                        </p:tav>
                                        <p:tav tm="100000">
                                          <p:val>
                                            <p:strVal val="#ppt_y"/>
                                          </p:val>
                                        </p:tav>
                                      </p:tavLst>
                                    </p:anim>
                                  </p:childTnLst>
                                </p:cTn>
                              </p:par>
                            </p:childTnLst>
                          </p:cTn>
                        </p:par>
                        <p:par>
                          <p:cTn id="76" fill="hold">
                            <p:stCondLst>
                              <p:cond delay="8500"/>
                            </p:stCondLst>
                            <p:childTnLst>
                              <p:par>
                                <p:cTn id="77" presetID="2" presetClass="entr" presetSubtype="8" fill="hold" grpId="0" nodeType="afterEffect" nodePh="1">
                                  <p:stCondLst>
                                    <p:cond delay="0"/>
                                  </p:stCondLst>
                                  <p:endCondLst>
                                    <p:cond evt="begin" delay="0">
                                      <p:tn val="77"/>
                                    </p:cond>
                                  </p:endCondLst>
                                  <p:childTnLst>
                                    <p:set>
                                      <p:cBhvr>
                                        <p:cTn id="78" dur="1" fill="hold">
                                          <p:stCondLst>
                                            <p:cond delay="0"/>
                                          </p:stCondLst>
                                        </p:cTn>
                                        <p:tgtEl>
                                          <p:spTgt spid="1048960"/>
                                        </p:tgtEl>
                                        <p:attrNameLst>
                                          <p:attrName>style.visibility</p:attrName>
                                        </p:attrNameLst>
                                      </p:cBhvr>
                                      <p:to>
                                        <p:strVal val="visible"/>
                                      </p:to>
                                    </p:set>
                                    <p:anim calcmode="lin" valueType="num">
                                      <p:cBhvr additive="base">
                                        <p:cTn id="79" dur="500" fill="hold"/>
                                        <p:tgtEl>
                                          <p:spTgt spid="1048960"/>
                                        </p:tgtEl>
                                        <p:attrNameLst>
                                          <p:attrName>ppt_x</p:attrName>
                                        </p:attrNameLst>
                                      </p:cBhvr>
                                      <p:tavLst>
                                        <p:tav tm="0">
                                          <p:val>
                                            <p:strVal val="0-#ppt_w/2"/>
                                          </p:val>
                                        </p:tav>
                                        <p:tav tm="100000">
                                          <p:val>
                                            <p:strVal val="#ppt_x"/>
                                          </p:val>
                                        </p:tav>
                                      </p:tavLst>
                                    </p:anim>
                                    <p:anim calcmode="lin" valueType="num">
                                      <p:cBhvr additive="base">
                                        <p:cTn id="80" dur="500" fill="hold"/>
                                        <p:tgtEl>
                                          <p:spTgt spid="1048960"/>
                                        </p:tgtEl>
                                        <p:attrNameLst>
                                          <p:attrName>ppt_y</p:attrName>
                                        </p:attrNameLst>
                                      </p:cBhvr>
                                      <p:tavLst>
                                        <p:tav tm="0">
                                          <p:val>
                                            <p:strVal val="#ppt_y"/>
                                          </p:val>
                                        </p:tav>
                                        <p:tav tm="100000">
                                          <p:val>
                                            <p:strVal val="#ppt_y"/>
                                          </p:val>
                                        </p:tav>
                                      </p:tavLst>
                                    </p:anim>
                                  </p:childTnLst>
                                </p:cTn>
                              </p:par>
                            </p:childTnLst>
                          </p:cTn>
                        </p:par>
                        <p:par>
                          <p:cTn id="81" fill="hold">
                            <p:stCondLst>
                              <p:cond delay="9000"/>
                            </p:stCondLst>
                            <p:childTnLst>
                              <p:par>
                                <p:cTn id="82" presetID="2" presetClass="entr" presetSubtype="8" fill="hold" grpId="0" nodeType="afterEffect">
                                  <p:stCondLst>
                                    <p:cond delay="0"/>
                                  </p:stCondLst>
                                  <p:childTnLst>
                                    <p:set>
                                      <p:cBhvr>
                                        <p:cTn id="83" dur="1" fill="hold">
                                          <p:stCondLst>
                                            <p:cond delay="0"/>
                                          </p:stCondLst>
                                        </p:cTn>
                                        <p:tgtEl>
                                          <p:spTgt spid="1048961"/>
                                        </p:tgtEl>
                                        <p:attrNameLst>
                                          <p:attrName>style.visibility</p:attrName>
                                        </p:attrNameLst>
                                      </p:cBhvr>
                                      <p:to>
                                        <p:strVal val="visible"/>
                                      </p:to>
                                    </p:set>
                                    <p:anim calcmode="lin" valueType="num">
                                      <p:cBhvr additive="base">
                                        <p:cTn id="84" dur="500" fill="hold"/>
                                        <p:tgtEl>
                                          <p:spTgt spid="1048961"/>
                                        </p:tgtEl>
                                        <p:attrNameLst>
                                          <p:attrName>ppt_x</p:attrName>
                                        </p:attrNameLst>
                                      </p:cBhvr>
                                      <p:tavLst>
                                        <p:tav tm="0">
                                          <p:val>
                                            <p:strVal val="0-#ppt_w/2"/>
                                          </p:val>
                                        </p:tav>
                                        <p:tav tm="100000">
                                          <p:val>
                                            <p:strVal val="#ppt_x"/>
                                          </p:val>
                                        </p:tav>
                                      </p:tavLst>
                                    </p:anim>
                                    <p:anim calcmode="lin" valueType="num">
                                      <p:cBhvr additive="base">
                                        <p:cTn id="85" dur="500" fill="hold"/>
                                        <p:tgtEl>
                                          <p:spTgt spid="1048961"/>
                                        </p:tgtEl>
                                        <p:attrNameLst>
                                          <p:attrName>ppt_y</p:attrName>
                                        </p:attrNameLst>
                                      </p:cBhvr>
                                      <p:tavLst>
                                        <p:tav tm="0">
                                          <p:val>
                                            <p:strVal val="#ppt_y"/>
                                          </p:val>
                                        </p:tav>
                                        <p:tav tm="100000">
                                          <p:val>
                                            <p:strVal val="#ppt_y"/>
                                          </p:val>
                                        </p:tav>
                                      </p:tavLst>
                                    </p:anim>
                                  </p:childTnLst>
                                </p:cTn>
                              </p:par>
                            </p:childTnLst>
                          </p:cTn>
                        </p:par>
                        <p:par>
                          <p:cTn id="86" fill="hold">
                            <p:stCondLst>
                              <p:cond delay="9500"/>
                            </p:stCondLst>
                            <p:childTnLst>
                              <p:par>
                                <p:cTn id="87" presetID="2" presetClass="entr" presetSubtype="8" fill="hold" grpId="0" nodeType="afterEffect" nodePh="1">
                                  <p:stCondLst>
                                    <p:cond delay="0"/>
                                  </p:stCondLst>
                                  <p:endCondLst>
                                    <p:cond evt="begin" delay="0">
                                      <p:tn val="87"/>
                                    </p:cond>
                                  </p:endCondLst>
                                  <p:childTnLst>
                                    <p:set>
                                      <p:cBhvr>
                                        <p:cTn id="88" dur="1" fill="hold">
                                          <p:stCondLst>
                                            <p:cond delay="0"/>
                                          </p:stCondLst>
                                        </p:cTn>
                                        <p:tgtEl>
                                          <p:spTgt spid="1048962"/>
                                        </p:tgtEl>
                                        <p:attrNameLst>
                                          <p:attrName>style.visibility</p:attrName>
                                        </p:attrNameLst>
                                      </p:cBhvr>
                                      <p:to>
                                        <p:strVal val="visible"/>
                                      </p:to>
                                    </p:set>
                                    <p:anim calcmode="lin" valueType="num">
                                      <p:cBhvr additive="base">
                                        <p:cTn id="89" dur="500" fill="hold"/>
                                        <p:tgtEl>
                                          <p:spTgt spid="1048962"/>
                                        </p:tgtEl>
                                        <p:attrNameLst>
                                          <p:attrName>ppt_x</p:attrName>
                                        </p:attrNameLst>
                                      </p:cBhvr>
                                      <p:tavLst>
                                        <p:tav tm="0">
                                          <p:val>
                                            <p:strVal val="0-#ppt_w/2"/>
                                          </p:val>
                                        </p:tav>
                                        <p:tav tm="100000">
                                          <p:val>
                                            <p:strVal val="#ppt_x"/>
                                          </p:val>
                                        </p:tav>
                                      </p:tavLst>
                                    </p:anim>
                                    <p:anim calcmode="lin" valueType="num">
                                      <p:cBhvr additive="base">
                                        <p:cTn id="90" dur="500" fill="hold"/>
                                        <p:tgtEl>
                                          <p:spTgt spid="1048962"/>
                                        </p:tgtEl>
                                        <p:attrNameLst>
                                          <p:attrName>ppt_y</p:attrName>
                                        </p:attrNameLst>
                                      </p:cBhvr>
                                      <p:tavLst>
                                        <p:tav tm="0">
                                          <p:val>
                                            <p:strVal val="#ppt_y"/>
                                          </p:val>
                                        </p:tav>
                                        <p:tav tm="100000">
                                          <p:val>
                                            <p:strVal val="#ppt_y"/>
                                          </p:val>
                                        </p:tav>
                                      </p:tavLst>
                                    </p:anim>
                                  </p:childTnLst>
                                </p:cTn>
                              </p:par>
                            </p:childTnLst>
                          </p:cTn>
                        </p:par>
                        <p:par>
                          <p:cTn id="91" fill="hold">
                            <p:stCondLst>
                              <p:cond delay="10000"/>
                            </p:stCondLst>
                            <p:childTnLst>
                              <p:par>
                                <p:cTn id="92" presetID="2" presetClass="entr" presetSubtype="8" fill="hold" grpId="0" nodeType="afterEffect">
                                  <p:stCondLst>
                                    <p:cond delay="0"/>
                                  </p:stCondLst>
                                  <p:childTnLst>
                                    <p:set>
                                      <p:cBhvr>
                                        <p:cTn id="93" dur="1" fill="hold">
                                          <p:stCondLst>
                                            <p:cond delay="0"/>
                                          </p:stCondLst>
                                        </p:cTn>
                                        <p:tgtEl>
                                          <p:spTgt spid="1048963"/>
                                        </p:tgtEl>
                                        <p:attrNameLst>
                                          <p:attrName>style.visibility</p:attrName>
                                        </p:attrNameLst>
                                      </p:cBhvr>
                                      <p:to>
                                        <p:strVal val="visible"/>
                                      </p:to>
                                    </p:set>
                                    <p:anim calcmode="lin" valueType="num">
                                      <p:cBhvr additive="base">
                                        <p:cTn id="94" dur="500" fill="hold"/>
                                        <p:tgtEl>
                                          <p:spTgt spid="1048963"/>
                                        </p:tgtEl>
                                        <p:attrNameLst>
                                          <p:attrName>ppt_x</p:attrName>
                                        </p:attrNameLst>
                                      </p:cBhvr>
                                      <p:tavLst>
                                        <p:tav tm="0">
                                          <p:val>
                                            <p:strVal val="0-#ppt_w/2"/>
                                          </p:val>
                                        </p:tav>
                                        <p:tav tm="100000">
                                          <p:val>
                                            <p:strVal val="#ppt_x"/>
                                          </p:val>
                                        </p:tav>
                                      </p:tavLst>
                                    </p:anim>
                                    <p:anim calcmode="lin" valueType="num">
                                      <p:cBhvr additive="base">
                                        <p:cTn id="95" dur="500" fill="hold"/>
                                        <p:tgtEl>
                                          <p:spTgt spid="1048963"/>
                                        </p:tgtEl>
                                        <p:attrNameLst>
                                          <p:attrName>ppt_y</p:attrName>
                                        </p:attrNameLst>
                                      </p:cBhvr>
                                      <p:tavLst>
                                        <p:tav tm="0">
                                          <p:val>
                                            <p:strVal val="#ppt_y"/>
                                          </p:val>
                                        </p:tav>
                                        <p:tav tm="100000">
                                          <p:val>
                                            <p:strVal val="#ppt_y"/>
                                          </p:val>
                                        </p:tav>
                                      </p:tavLst>
                                    </p:anim>
                                  </p:childTnLst>
                                </p:cTn>
                              </p:par>
                            </p:childTnLst>
                          </p:cTn>
                        </p:par>
                        <p:par>
                          <p:cTn id="96" fill="hold">
                            <p:stCondLst>
                              <p:cond delay="10500"/>
                            </p:stCondLst>
                            <p:childTnLst>
                              <p:par>
                                <p:cTn id="97" presetID="2" presetClass="entr" presetSubtype="8" fill="hold" grpId="0" nodeType="afterEffect" nodePh="1">
                                  <p:stCondLst>
                                    <p:cond delay="0"/>
                                  </p:stCondLst>
                                  <p:endCondLst>
                                    <p:cond evt="begin" delay="0">
                                      <p:tn val="97"/>
                                    </p:cond>
                                  </p:endCondLst>
                                  <p:childTnLst>
                                    <p:set>
                                      <p:cBhvr>
                                        <p:cTn id="98" dur="1" fill="hold">
                                          <p:stCondLst>
                                            <p:cond delay="0"/>
                                          </p:stCondLst>
                                        </p:cTn>
                                        <p:tgtEl>
                                          <p:spTgt spid="1048964"/>
                                        </p:tgtEl>
                                        <p:attrNameLst>
                                          <p:attrName>style.visibility</p:attrName>
                                        </p:attrNameLst>
                                      </p:cBhvr>
                                      <p:to>
                                        <p:strVal val="visible"/>
                                      </p:to>
                                    </p:set>
                                    <p:anim calcmode="lin" valueType="num">
                                      <p:cBhvr additive="base">
                                        <p:cTn id="99" dur="500" fill="hold"/>
                                        <p:tgtEl>
                                          <p:spTgt spid="1048964"/>
                                        </p:tgtEl>
                                        <p:attrNameLst>
                                          <p:attrName>ppt_x</p:attrName>
                                        </p:attrNameLst>
                                      </p:cBhvr>
                                      <p:tavLst>
                                        <p:tav tm="0">
                                          <p:val>
                                            <p:strVal val="0-#ppt_w/2"/>
                                          </p:val>
                                        </p:tav>
                                        <p:tav tm="100000">
                                          <p:val>
                                            <p:strVal val="#ppt_x"/>
                                          </p:val>
                                        </p:tav>
                                      </p:tavLst>
                                    </p:anim>
                                    <p:anim calcmode="lin" valueType="num">
                                      <p:cBhvr additive="base">
                                        <p:cTn id="100" dur="500" fill="hold"/>
                                        <p:tgtEl>
                                          <p:spTgt spid="1048964"/>
                                        </p:tgtEl>
                                        <p:attrNameLst>
                                          <p:attrName>ppt_y</p:attrName>
                                        </p:attrNameLst>
                                      </p:cBhvr>
                                      <p:tavLst>
                                        <p:tav tm="0">
                                          <p:val>
                                            <p:strVal val="#ppt_y"/>
                                          </p:val>
                                        </p:tav>
                                        <p:tav tm="100000">
                                          <p:val>
                                            <p:strVal val="#ppt_y"/>
                                          </p:val>
                                        </p:tav>
                                      </p:tavLst>
                                    </p:anim>
                                  </p:childTnLst>
                                </p:cTn>
                              </p:par>
                            </p:childTnLst>
                          </p:cTn>
                        </p:par>
                        <p:par>
                          <p:cTn id="101" fill="hold">
                            <p:stCondLst>
                              <p:cond delay="11000"/>
                            </p:stCondLst>
                            <p:childTnLst>
                              <p:par>
                                <p:cTn id="102" presetID="2" presetClass="entr" presetSubtype="8" fill="hold" grpId="0" nodeType="afterEffect">
                                  <p:stCondLst>
                                    <p:cond delay="0"/>
                                  </p:stCondLst>
                                  <p:childTnLst>
                                    <p:set>
                                      <p:cBhvr>
                                        <p:cTn id="103" dur="1" fill="hold">
                                          <p:stCondLst>
                                            <p:cond delay="0"/>
                                          </p:stCondLst>
                                        </p:cTn>
                                        <p:tgtEl>
                                          <p:spTgt spid="1048965"/>
                                        </p:tgtEl>
                                        <p:attrNameLst>
                                          <p:attrName>style.visibility</p:attrName>
                                        </p:attrNameLst>
                                      </p:cBhvr>
                                      <p:to>
                                        <p:strVal val="visible"/>
                                      </p:to>
                                    </p:set>
                                    <p:anim calcmode="lin" valueType="num">
                                      <p:cBhvr additive="base">
                                        <p:cTn id="104" dur="500" fill="hold"/>
                                        <p:tgtEl>
                                          <p:spTgt spid="1048965"/>
                                        </p:tgtEl>
                                        <p:attrNameLst>
                                          <p:attrName>ppt_x</p:attrName>
                                        </p:attrNameLst>
                                      </p:cBhvr>
                                      <p:tavLst>
                                        <p:tav tm="0">
                                          <p:val>
                                            <p:strVal val="0-#ppt_w/2"/>
                                          </p:val>
                                        </p:tav>
                                        <p:tav tm="100000">
                                          <p:val>
                                            <p:strVal val="#ppt_x"/>
                                          </p:val>
                                        </p:tav>
                                      </p:tavLst>
                                    </p:anim>
                                    <p:anim calcmode="lin" valueType="num">
                                      <p:cBhvr additive="base">
                                        <p:cTn id="105" dur="500" fill="hold"/>
                                        <p:tgtEl>
                                          <p:spTgt spid="10489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50" grpId="0"/>
      <p:bldP spid="1048951" grpId="0"/>
      <p:bldP spid="1048952" grpId="0"/>
      <p:bldP spid="1048953" grpId="0"/>
      <p:bldP spid="1048954" grpId="0"/>
      <p:bldP spid="1048955" grpId="0"/>
      <p:bldP spid="1048956" grpId="0"/>
      <p:bldP spid="1048957" grpId="0"/>
      <p:bldP spid="1048958" grpId="0"/>
      <p:bldP spid="1048959" grpId="0"/>
      <p:bldP spid="1048960" grpId="0"/>
      <p:bldP spid="1048961" grpId="0"/>
      <p:bldP spid="1048962" grpId="0"/>
      <p:bldP spid="1048963" grpId="0"/>
      <p:bldP spid="1048964" grpId="0"/>
      <p:bldP spid="1048965" grpId="0"/>
      <p:bldP spid="1048966" grpId="0" bldLvl="0" animBg="1"/>
      <p:bldP spid="1048967" grpId="0" bldLvl="0" animBg="1"/>
      <p:bldP spid="1048968"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文本框 128"/>
          <p:cNvSpPr txBox="1"/>
          <p:nvPr>
            <p:custDataLst>
              <p:tags r:id="rId2"/>
            </p:custDataLst>
          </p:nvPr>
        </p:nvSpPr>
        <p:spPr>
          <a:xfrm>
            <a:off x="2942591" y="1292035"/>
            <a:ext cx="6286500" cy="666115"/>
          </a:xfrm>
          <a:prstGeom prst="rect">
            <a:avLst/>
          </a:prstGeom>
          <a:noFill/>
        </p:spPr>
        <p:txBody>
          <a:bodyPr wrap="square" rtlCol="0">
            <a:spAutoFit/>
          </a:bodyPr>
          <a:lstStyle>
            <a:defPPr>
              <a:defRPr lang="zh-CN"/>
            </a:defPPr>
            <a:lvl1pPr>
              <a:defRPr sz="3200" b="1" spc="300">
                <a:gradFill>
                  <a:gsLst>
                    <a:gs pos="0">
                      <a:srgbClr val="E57E20"/>
                    </a:gs>
                    <a:gs pos="71000">
                      <a:srgbClr val="D83417"/>
                    </a:gs>
                  </a:gsLst>
                  <a:lin ang="5400000" scaled="1"/>
                </a:gradFill>
              </a:defRPr>
            </a:lvl1pPr>
          </a:lstStyle>
          <a:p>
            <a:pPr algn="ctr"/>
            <a:r>
              <a:rPr lang="zh-CN" altLang="en-US" sz="3735" dirty="0">
                <a:gradFill>
                  <a:gsLst>
                    <a:gs pos="0">
                      <a:schemeClr val="accent1">
                        <a:lumMod val="50000"/>
                      </a:schemeClr>
                    </a:gs>
                    <a:gs pos="71000">
                      <a:schemeClr val="accent2"/>
                    </a:gs>
                  </a:gsLst>
                  <a:lin ang="5400000"/>
                </a:gradFill>
              </a:rPr>
              <a:t>安全生产十二忌</a:t>
            </a:r>
          </a:p>
        </p:txBody>
      </p:sp>
      <p:grpSp>
        <p:nvGrpSpPr>
          <p:cNvPr id="130" name="组合 129"/>
          <p:cNvGrpSpPr/>
          <p:nvPr/>
        </p:nvGrpSpPr>
        <p:grpSpPr>
          <a:xfrm>
            <a:off x="1374609" y="2190356"/>
            <a:ext cx="4454690" cy="607216"/>
            <a:chOff x="1279358" y="2418955"/>
            <a:chExt cx="4454691" cy="607216"/>
          </a:xfrm>
        </p:grpSpPr>
        <p:grpSp>
          <p:nvGrpSpPr>
            <p:cNvPr id="131" name="组合 130"/>
            <p:cNvGrpSpPr/>
            <p:nvPr/>
          </p:nvGrpSpPr>
          <p:grpSpPr>
            <a:xfrm>
              <a:off x="1279358" y="2418955"/>
              <a:ext cx="4454691" cy="607216"/>
              <a:chOff x="1279358" y="2342755"/>
              <a:chExt cx="4454691" cy="607216"/>
            </a:xfrm>
          </p:grpSpPr>
          <p:sp>
            <p:nvSpPr>
              <p:cNvPr id="133" name="文本框 132"/>
              <p:cNvSpPr txBox="1"/>
              <p:nvPr>
                <p:custDataLst>
                  <p:tags r:id="rId27"/>
                </p:custDataLst>
              </p:nvPr>
            </p:nvSpPr>
            <p:spPr>
              <a:xfrm>
                <a:off x="2570101" y="2475124"/>
                <a:ext cx="3040834" cy="378460"/>
              </a:xfrm>
              <a:prstGeom prst="rect">
                <a:avLst/>
              </a:prstGeom>
              <a:noFill/>
            </p:spPr>
            <p:txBody>
              <a:bodyPr wrap="square" rtlCol="0">
                <a:spAutoFit/>
              </a:bodyPr>
              <a:lstStyle/>
              <a:p>
                <a:r>
                  <a:rPr lang="zh-CN" altLang="en-US" sz="1865" dirty="0">
                    <a:solidFill>
                      <a:schemeClr val="tx1">
                        <a:lumMod val="65000"/>
                        <a:lumOff val="35000"/>
                      </a:schemeClr>
                    </a:solidFill>
                    <a:sym typeface="+mn-ea"/>
                  </a:rPr>
                  <a:t>盲目操作，不懂装懂</a:t>
                </a:r>
              </a:p>
            </p:txBody>
          </p:sp>
          <p:sp>
            <p:nvSpPr>
              <p:cNvPr id="134" name="矩形 133"/>
              <p:cNvSpPr/>
              <p:nvPr/>
            </p:nvSpPr>
            <p:spPr>
              <a:xfrm>
                <a:off x="1279358" y="2342755"/>
                <a:ext cx="1043652" cy="60721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135" name="矩形 134"/>
              <p:cNvSpPr/>
              <p:nvPr/>
            </p:nvSpPr>
            <p:spPr>
              <a:xfrm>
                <a:off x="2323009" y="2342755"/>
                <a:ext cx="3411040" cy="607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32" name="文本框 131"/>
            <p:cNvSpPr txBox="1"/>
            <p:nvPr>
              <p:custDataLst>
                <p:tags r:id="rId26"/>
              </p:custDataLst>
            </p:nvPr>
          </p:nvSpPr>
          <p:spPr>
            <a:xfrm>
              <a:off x="1407114" y="2528890"/>
              <a:ext cx="802005" cy="420370"/>
            </a:xfrm>
            <a:prstGeom prst="rect">
              <a:avLst/>
            </a:prstGeom>
            <a:noFill/>
          </p:spPr>
          <p:txBody>
            <a:bodyPr wrap="none" rtlCol="0">
              <a:spAutoFit/>
            </a:bodyPr>
            <a:lstStyle/>
            <a:p>
              <a:pPr algn="ctr"/>
              <a:r>
                <a:rPr lang="zh-CN" altLang="en-US" sz="2135" b="1" dirty="0">
                  <a:solidFill>
                    <a:schemeClr val="lt1"/>
                  </a:solidFill>
                  <a:sym typeface="+mn-ea"/>
                </a:rPr>
                <a:t>一 忌</a:t>
              </a:r>
            </a:p>
          </p:txBody>
        </p:sp>
      </p:grpSp>
      <p:grpSp>
        <p:nvGrpSpPr>
          <p:cNvPr id="136" name="组合 135"/>
          <p:cNvGrpSpPr/>
          <p:nvPr/>
        </p:nvGrpSpPr>
        <p:grpSpPr>
          <a:xfrm>
            <a:off x="1374610" y="2948868"/>
            <a:ext cx="4609220" cy="607217"/>
            <a:chOff x="1279359" y="3208418"/>
            <a:chExt cx="4609220" cy="607216"/>
          </a:xfrm>
        </p:grpSpPr>
        <p:grpSp>
          <p:nvGrpSpPr>
            <p:cNvPr id="137" name="组合 136"/>
            <p:cNvGrpSpPr/>
            <p:nvPr/>
          </p:nvGrpSpPr>
          <p:grpSpPr>
            <a:xfrm>
              <a:off x="1279359" y="3208418"/>
              <a:ext cx="4609220" cy="607216"/>
              <a:chOff x="1279359" y="3170350"/>
              <a:chExt cx="4609220" cy="607216"/>
            </a:xfrm>
          </p:grpSpPr>
          <p:sp>
            <p:nvSpPr>
              <p:cNvPr id="139" name="文本框 138"/>
              <p:cNvSpPr txBox="1"/>
              <p:nvPr>
                <p:custDataLst>
                  <p:tags r:id="rId25"/>
                </p:custDataLst>
              </p:nvPr>
            </p:nvSpPr>
            <p:spPr>
              <a:xfrm>
                <a:off x="2575591" y="3287643"/>
                <a:ext cx="3312988" cy="378459"/>
              </a:xfrm>
              <a:prstGeom prst="rect">
                <a:avLst/>
              </a:prstGeom>
              <a:noFill/>
            </p:spPr>
            <p:txBody>
              <a:bodyPr wrap="square" rtlCol="0">
                <a:spAutoFit/>
              </a:bodyPr>
              <a:lstStyle/>
              <a:p>
                <a:r>
                  <a:rPr lang="zh-CN" altLang="en-US" sz="1865" dirty="0">
                    <a:solidFill>
                      <a:schemeClr val="tx1">
                        <a:lumMod val="65000"/>
                        <a:lumOff val="35000"/>
                      </a:schemeClr>
                    </a:solidFill>
                    <a:sym typeface="+mn-ea"/>
                  </a:rPr>
                  <a:t>马虎操作，粗心大意</a:t>
                </a:r>
              </a:p>
            </p:txBody>
          </p:sp>
          <p:sp>
            <p:nvSpPr>
              <p:cNvPr id="140" name="矩形 139"/>
              <p:cNvSpPr/>
              <p:nvPr/>
            </p:nvSpPr>
            <p:spPr>
              <a:xfrm>
                <a:off x="1279359" y="3170350"/>
                <a:ext cx="1043651" cy="60721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141" name="矩形 140"/>
              <p:cNvSpPr/>
              <p:nvPr/>
            </p:nvSpPr>
            <p:spPr>
              <a:xfrm>
                <a:off x="2323008" y="3170350"/>
                <a:ext cx="3423741" cy="607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38" name="文本框 137"/>
            <p:cNvSpPr txBox="1"/>
            <p:nvPr>
              <p:custDataLst>
                <p:tags r:id="rId24"/>
              </p:custDataLst>
            </p:nvPr>
          </p:nvSpPr>
          <p:spPr>
            <a:xfrm>
              <a:off x="1426100" y="3279321"/>
              <a:ext cx="726440" cy="420369"/>
            </a:xfrm>
            <a:prstGeom prst="rect">
              <a:avLst/>
            </a:prstGeom>
            <a:noFill/>
          </p:spPr>
          <p:txBody>
            <a:bodyPr wrap="none" rtlCol="0">
              <a:spAutoFit/>
            </a:bodyPr>
            <a:lstStyle/>
            <a:p>
              <a:pPr algn="ctr"/>
              <a:r>
                <a:rPr lang="zh-CN" altLang="en-US" sz="2135" b="1" dirty="0">
                  <a:solidFill>
                    <a:schemeClr val="lt1"/>
                  </a:solidFill>
                  <a:sym typeface="+mn-ea"/>
                </a:rPr>
                <a:t>二忌</a:t>
              </a:r>
            </a:p>
          </p:txBody>
        </p:sp>
      </p:grpSp>
      <p:grpSp>
        <p:nvGrpSpPr>
          <p:cNvPr id="142" name="组合 141"/>
          <p:cNvGrpSpPr/>
          <p:nvPr/>
        </p:nvGrpSpPr>
        <p:grpSpPr>
          <a:xfrm>
            <a:off x="1374610" y="3708201"/>
            <a:ext cx="4655767" cy="607215"/>
            <a:chOff x="1279359" y="3998716"/>
            <a:chExt cx="4655767" cy="607215"/>
          </a:xfrm>
        </p:grpSpPr>
        <p:grpSp>
          <p:nvGrpSpPr>
            <p:cNvPr id="143" name="组合 142"/>
            <p:cNvGrpSpPr/>
            <p:nvPr/>
          </p:nvGrpSpPr>
          <p:grpSpPr>
            <a:xfrm>
              <a:off x="1279359" y="3998716"/>
              <a:ext cx="4655767" cy="607215"/>
              <a:chOff x="1279359" y="3997946"/>
              <a:chExt cx="4655767" cy="607215"/>
            </a:xfrm>
          </p:grpSpPr>
          <p:sp>
            <p:nvSpPr>
              <p:cNvPr id="145" name="文本框 144"/>
              <p:cNvSpPr txBox="1"/>
              <p:nvPr>
                <p:custDataLst>
                  <p:tags r:id="rId23"/>
                </p:custDataLst>
              </p:nvPr>
            </p:nvSpPr>
            <p:spPr>
              <a:xfrm>
                <a:off x="2609975" y="4034695"/>
                <a:ext cx="3325151" cy="460375"/>
              </a:xfrm>
              <a:prstGeom prst="rect">
                <a:avLst/>
              </a:prstGeom>
              <a:noFill/>
            </p:spPr>
            <p:txBody>
              <a:bodyPr wrap="square" rtlCol="0">
                <a:normAutofit/>
              </a:bodyPr>
              <a:lstStyle>
                <a:defPPr>
                  <a:defRPr lang="zh-CN"/>
                </a:defPPr>
                <a:lvl1pPr algn="just" fontAlgn="auto">
                  <a:lnSpc>
                    <a:spcPct val="15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r>
                  <a:rPr lang="zh-CN" altLang="en-US" sz="1600" dirty="0">
                    <a:solidFill>
                      <a:schemeClr val="tx1">
                        <a:lumMod val="65000"/>
                        <a:lumOff val="35000"/>
                      </a:schemeClr>
                    </a:solidFill>
                    <a:latin typeface="+mn-lt"/>
                    <a:ea typeface="+mn-ea"/>
                    <a:sym typeface="+mn-ea"/>
                  </a:rPr>
                  <a:t>急躁操作，忙中出错</a:t>
                </a:r>
              </a:p>
            </p:txBody>
          </p:sp>
          <p:sp>
            <p:nvSpPr>
              <p:cNvPr id="146" name="矩形 145"/>
              <p:cNvSpPr/>
              <p:nvPr/>
            </p:nvSpPr>
            <p:spPr>
              <a:xfrm>
                <a:off x="1279359" y="3997946"/>
                <a:ext cx="1043651" cy="607215"/>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147" name="矩形 146"/>
              <p:cNvSpPr/>
              <p:nvPr/>
            </p:nvSpPr>
            <p:spPr>
              <a:xfrm>
                <a:off x="2323008" y="3997946"/>
                <a:ext cx="3423740" cy="6072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44" name="文本框 143"/>
            <p:cNvSpPr txBox="1"/>
            <p:nvPr>
              <p:custDataLst>
                <p:tags r:id="rId22"/>
              </p:custDataLst>
            </p:nvPr>
          </p:nvSpPr>
          <p:spPr>
            <a:xfrm>
              <a:off x="1444896" y="4075232"/>
              <a:ext cx="726440" cy="420370"/>
            </a:xfrm>
            <a:prstGeom prst="rect">
              <a:avLst/>
            </a:prstGeom>
            <a:noFill/>
          </p:spPr>
          <p:txBody>
            <a:bodyPr wrap="none" rtlCol="0">
              <a:spAutoFit/>
            </a:bodyPr>
            <a:lstStyle/>
            <a:p>
              <a:pPr algn="ctr"/>
              <a:r>
                <a:rPr lang="zh-CN" altLang="en-US" sz="2135" b="1" dirty="0">
                  <a:solidFill>
                    <a:schemeClr val="accent1"/>
                  </a:solidFill>
                  <a:sym typeface="+mn-ea"/>
                </a:rPr>
                <a:t>三忌</a:t>
              </a:r>
            </a:p>
          </p:txBody>
        </p:sp>
      </p:grpSp>
      <p:grpSp>
        <p:nvGrpSpPr>
          <p:cNvPr id="148" name="组合 147"/>
          <p:cNvGrpSpPr/>
          <p:nvPr/>
        </p:nvGrpSpPr>
        <p:grpSpPr>
          <a:xfrm>
            <a:off x="1374610" y="4466711"/>
            <a:ext cx="4603729" cy="607216"/>
            <a:chOff x="1279359" y="4788178"/>
            <a:chExt cx="4603730" cy="607216"/>
          </a:xfrm>
        </p:grpSpPr>
        <p:grpSp>
          <p:nvGrpSpPr>
            <p:cNvPr id="149" name="组合 148"/>
            <p:cNvGrpSpPr/>
            <p:nvPr/>
          </p:nvGrpSpPr>
          <p:grpSpPr>
            <a:xfrm>
              <a:off x="1279359" y="4788178"/>
              <a:ext cx="4603730" cy="607216"/>
              <a:chOff x="1279359" y="4854206"/>
              <a:chExt cx="4603730" cy="607216"/>
            </a:xfrm>
          </p:grpSpPr>
          <p:sp>
            <p:nvSpPr>
              <p:cNvPr id="151" name="文本框 150"/>
              <p:cNvSpPr txBox="1"/>
              <p:nvPr>
                <p:custDataLst>
                  <p:tags r:id="rId21"/>
                </p:custDataLst>
              </p:nvPr>
            </p:nvSpPr>
            <p:spPr>
              <a:xfrm>
                <a:off x="2570101" y="4974955"/>
                <a:ext cx="3312988" cy="337185"/>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600" dirty="0">
                    <a:solidFill>
                      <a:schemeClr val="tx1">
                        <a:lumMod val="65000"/>
                        <a:lumOff val="35000"/>
                      </a:schemeClr>
                    </a:solidFill>
                    <a:latin typeface="+mn-lt"/>
                    <a:ea typeface="+mn-ea"/>
                    <a:sym typeface="+mn-ea"/>
                  </a:rPr>
                  <a:t>只顾操作，不顾相关</a:t>
                </a:r>
              </a:p>
            </p:txBody>
          </p:sp>
          <p:sp>
            <p:nvSpPr>
              <p:cNvPr id="152" name="矩形 151"/>
              <p:cNvSpPr/>
              <p:nvPr/>
            </p:nvSpPr>
            <p:spPr>
              <a:xfrm>
                <a:off x="1279359" y="4854206"/>
                <a:ext cx="1043651" cy="607216"/>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153" name="矩形 152"/>
              <p:cNvSpPr/>
              <p:nvPr/>
            </p:nvSpPr>
            <p:spPr>
              <a:xfrm>
                <a:off x="2323010" y="4854206"/>
                <a:ext cx="3423739" cy="6072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50" name="文本框 149"/>
            <p:cNvSpPr txBox="1"/>
            <p:nvPr>
              <p:custDataLst>
                <p:tags r:id="rId20"/>
              </p:custDataLst>
            </p:nvPr>
          </p:nvSpPr>
          <p:spPr>
            <a:xfrm>
              <a:off x="1437962" y="4878338"/>
              <a:ext cx="726440" cy="420370"/>
            </a:xfrm>
            <a:prstGeom prst="rect">
              <a:avLst/>
            </a:prstGeom>
            <a:noFill/>
          </p:spPr>
          <p:txBody>
            <a:bodyPr wrap="none" rtlCol="0">
              <a:spAutoFit/>
            </a:bodyPr>
            <a:lstStyle/>
            <a:p>
              <a:pPr algn="ctr"/>
              <a:r>
                <a:rPr lang="zh-CN" altLang="en-US" sz="2135" b="1" dirty="0">
                  <a:solidFill>
                    <a:schemeClr val="lt1"/>
                  </a:solidFill>
                  <a:sym typeface="+mn-ea"/>
                </a:rPr>
                <a:t>四忌</a:t>
              </a:r>
            </a:p>
          </p:txBody>
        </p:sp>
      </p:grpSp>
      <p:grpSp>
        <p:nvGrpSpPr>
          <p:cNvPr id="154" name="组合 153"/>
          <p:cNvGrpSpPr/>
          <p:nvPr/>
        </p:nvGrpSpPr>
        <p:grpSpPr>
          <a:xfrm>
            <a:off x="1374610" y="5225219"/>
            <a:ext cx="4467391" cy="607216"/>
            <a:chOff x="1279359" y="5577641"/>
            <a:chExt cx="4467391" cy="607216"/>
          </a:xfrm>
        </p:grpSpPr>
        <p:grpSp>
          <p:nvGrpSpPr>
            <p:cNvPr id="155" name="组合 154"/>
            <p:cNvGrpSpPr/>
            <p:nvPr/>
          </p:nvGrpSpPr>
          <p:grpSpPr>
            <a:xfrm>
              <a:off x="1279359" y="5577641"/>
              <a:ext cx="4467391" cy="607216"/>
              <a:chOff x="1279359" y="5363060"/>
              <a:chExt cx="4868444" cy="661728"/>
            </a:xfrm>
          </p:grpSpPr>
          <p:sp>
            <p:nvSpPr>
              <p:cNvPr id="157" name="文本框 156"/>
              <p:cNvSpPr txBox="1"/>
              <p:nvPr>
                <p:custDataLst>
                  <p:tags r:id="rId19"/>
                </p:custDataLst>
              </p:nvPr>
            </p:nvSpPr>
            <p:spPr>
              <a:xfrm>
                <a:off x="2696219" y="5454767"/>
                <a:ext cx="3388715" cy="367455"/>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600" dirty="0">
                    <a:solidFill>
                      <a:schemeClr val="tx1">
                        <a:lumMod val="65000"/>
                        <a:lumOff val="35000"/>
                      </a:schemeClr>
                    </a:solidFill>
                    <a:latin typeface="+mn-lt"/>
                    <a:ea typeface="+mn-ea"/>
                    <a:sym typeface="+mn-ea"/>
                  </a:rPr>
                  <a:t>忙乱操作，顾此失彼</a:t>
                </a:r>
              </a:p>
            </p:txBody>
          </p:sp>
          <p:sp>
            <p:nvSpPr>
              <p:cNvPr id="158" name="矩形 157"/>
              <p:cNvSpPr/>
              <p:nvPr/>
            </p:nvSpPr>
            <p:spPr>
              <a:xfrm>
                <a:off x="1279359" y="5363060"/>
                <a:ext cx="1137343" cy="66172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159" name="矩形 158"/>
              <p:cNvSpPr/>
              <p:nvPr/>
            </p:nvSpPr>
            <p:spPr>
              <a:xfrm>
                <a:off x="2416702" y="5363060"/>
                <a:ext cx="3731101" cy="6617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56" name="文本框 155"/>
            <p:cNvSpPr txBox="1"/>
            <p:nvPr>
              <p:custDataLst>
                <p:tags r:id="rId18"/>
              </p:custDataLst>
            </p:nvPr>
          </p:nvSpPr>
          <p:spPr>
            <a:xfrm>
              <a:off x="1442934" y="5650134"/>
              <a:ext cx="726440" cy="420370"/>
            </a:xfrm>
            <a:prstGeom prst="rect">
              <a:avLst/>
            </a:prstGeom>
            <a:noFill/>
          </p:spPr>
          <p:txBody>
            <a:bodyPr wrap="none" rtlCol="0">
              <a:spAutoFit/>
            </a:bodyPr>
            <a:lstStyle/>
            <a:p>
              <a:pPr algn="ctr"/>
              <a:r>
                <a:rPr lang="zh-CN" altLang="en-US" sz="2135" b="1" dirty="0">
                  <a:solidFill>
                    <a:schemeClr val="lt1"/>
                  </a:solidFill>
                  <a:sym typeface="+mn-ea"/>
                </a:rPr>
                <a:t>五忌</a:t>
              </a:r>
            </a:p>
          </p:txBody>
        </p:sp>
      </p:grpSp>
      <p:grpSp>
        <p:nvGrpSpPr>
          <p:cNvPr id="160" name="组合 159"/>
          <p:cNvGrpSpPr/>
          <p:nvPr/>
        </p:nvGrpSpPr>
        <p:grpSpPr>
          <a:xfrm>
            <a:off x="6385847" y="2192340"/>
            <a:ext cx="4454692" cy="607216"/>
            <a:chOff x="1279358" y="2418955"/>
            <a:chExt cx="4454692" cy="607216"/>
          </a:xfrm>
        </p:grpSpPr>
        <p:grpSp>
          <p:nvGrpSpPr>
            <p:cNvPr id="161" name="组合 160"/>
            <p:cNvGrpSpPr/>
            <p:nvPr/>
          </p:nvGrpSpPr>
          <p:grpSpPr>
            <a:xfrm>
              <a:off x="1279358" y="2418955"/>
              <a:ext cx="4454692" cy="607216"/>
              <a:chOff x="1279358" y="2342755"/>
              <a:chExt cx="4454692" cy="607216"/>
            </a:xfrm>
          </p:grpSpPr>
          <p:sp>
            <p:nvSpPr>
              <p:cNvPr id="163" name="文本框 162"/>
              <p:cNvSpPr txBox="1"/>
              <p:nvPr>
                <p:custDataLst>
                  <p:tags r:id="rId17"/>
                </p:custDataLst>
              </p:nvPr>
            </p:nvSpPr>
            <p:spPr>
              <a:xfrm>
                <a:off x="2602185" y="2473142"/>
                <a:ext cx="3040835" cy="337185"/>
              </a:xfrm>
              <a:prstGeom prst="rect">
                <a:avLst/>
              </a:prstGeom>
              <a:noFill/>
            </p:spPr>
            <p:txBody>
              <a:bodyPr wrap="square" rtlCol="0">
                <a:spAutoFit/>
              </a:bodyPr>
              <a:lstStyle/>
              <a:p>
                <a:r>
                  <a:rPr lang="zh-CN" altLang="en-US" sz="1600" dirty="0">
                    <a:solidFill>
                      <a:schemeClr val="tx1">
                        <a:lumMod val="65000"/>
                        <a:lumOff val="35000"/>
                      </a:schemeClr>
                    </a:solidFill>
                    <a:sym typeface="+mn-ea"/>
                  </a:rPr>
                  <a:t>单一操作，监护不力</a:t>
                </a:r>
              </a:p>
            </p:txBody>
          </p:sp>
          <p:sp>
            <p:nvSpPr>
              <p:cNvPr id="164" name="矩形 163"/>
              <p:cNvSpPr/>
              <p:nvPr/>
            </p:nvSpPr>
            <p:spPr>
              <a:xfrm>
                <a:off x="1279358" y="2342755"/>
                <a:ext cx="1043652" cy="6072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65" name="矩形 164"/>
              <p:cNvSpPr/>
              <p:nvPr/>
            </p:nvSpPr>
            <p:spPr>
              <a:xfrm>
                <a:off x="2323010"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62" name="文本框 161"/>
            <p:cNvSpPr txBox="1"/>
            <p:nvPr>
              <p:custDataLst>
                <p:tags r:id="rId16"/>
              </p:custDataLst>
            </p:nvPr>
          </p:nvSpPr>
          <p:spPr>
            <a:xfrm>
              <a:off x="1441078" y="2508304"/>
              <a:ext cx="726440" cy="420370"/>
            </a:xfrm>
            <a:prstGeom prst="rect">
              <a:avLst/>
            </a:prstGeom>
            <a:noFill/>
          </p:spPr>
          <p:txBody>
            <a:bodyPr wrap="none" rtlCol="0">
              <a:spAutoFit/>
            </a:bodyPr>
            <a:lstStyle/>
            <a:p>
              <a:pPr algn="ctr"/>
              <a:r>
                <a:rPr lang="zh-CN" altLang="en-US" sz="2135" b="1" dirty="0">
                  <a:solidFill>
                    <a:schemeClr val="lt1"/>
                  </a:solidFill>
                  <a:sym typeface="+mn-ea"/>
                </a:rPr>
                <a:t>七忌</a:t>
              </a:r>
            </a:p>
          </p:txBody>
        </p:sp>
      </p:grpSp>
      <p:grpSp>
        <p:nvGrpSpPr>
          <p:cNvPr id="166" name="组合 165"/>
          <p:cNvGrpSpPr/>
          <p:nvPr/>
        </p:nvGrpSpPr>
        <p:grpSpPr>
          <a:xfrm>
            <a:off x="6375688" y="2941862"/>
            <a:ext cx="4464851" cy="607216"/>
            <a:chOff x="6489987" y="3151598"/>
            <a:chExt cx="4464851" cy="607216"/>
          </a:xfrm>
        </p:grpSpPr>
        <p:sp>
          <p:nvSpPr>
            <p:cNvPr id="167" name="矩形 17"/>
            <p:cNvSpPr/>
            <p:nvPr>
              <p:custDataLst>
                <p:tags r:id="rId14"/>
              </p:custDataLst>
            </p:nvPr>
          </p:nvSpPr>
          <p:spPr>
            <a:xfrm>
              <a:off x="7822972" y="3259547"/>
              <a:ext cx="1737360" cy="300355"/>
            </a:xfrm>
            <a:prstGeom prst="rect">
              <a:avLst/>
            </a:prstGeom>
            <a:noFill/>
          </p:spPr>
          <p:txBody>
            <a:bodyPr wrap="none" rtlCol="0">
              <a:spAutoFit/>
            </a:bodyPr>
            <a:lstStyle/>
            <a:p>
              <a:r>
                <a:rPr lang="zh-CN" altLang="en-US" sz="1355" dirty="0">
                  <a:solidFill>
                    <a:schemeClr val="tx1">
                      <a:lumMod val="65000"/>
                      <a:lumOff val="35000"/>
                    </a:schemeClr>
                  </a:solidFill>
                  <a:sym typeface="+mn-ea"/>
                </a:rPr>
                <a:t>程序不清，次序颠倒</a:t>
              </a:r>
            </a:p>
          </p:txBody>
        </p:sp>
        <p:grpSp>
          <p:nvGrpSpPr>
            <p:cNvPr id="168" name="组合 167"/>
            <p:cNvGrpSpPr/>
            <p:nvPr/>
          </p:nvGrpSpPr>
          <p:grpSpPr>
            <a:xfrm>
              <a:off x="6489987" y="3151598"/>
              <a:ext cx="4464851" cy="607216"/>
              <a:chOff x="1279359" y="2418955"/>
              <a:chExt cx="4464851" cy="607216"/>
            </a:xfrm>
          </p:grpSpPr>
          <p:grpSp>
            <p:nvGrpSpPr>
              <p:cNvPr id="169" name="组合 168"/>
              <p:cNvGrpSpPr/>
              <p:nvPr/>
            </p:nvGrpSpPr>
            <p:grpSpPr>
              <a:xfrm>
                <a:off x="1279359" y="2418955"/>
                <a:ext cx="4464851" cy="607216"/>
                <a:chOff x="1279359" y="2342755"/>
                <a:chExt cx="4464851" cy="607216"/>
              </a:xfrm>
            </p:grpSpPr>
            <p:sp>
              <p:nvSpPr>
                <p:cNvPr id="171" name="矩形 170"/>
                <p:cNvSpPr/>
                <p:nvPr/>
              </p:nvSpPr>
              <p:spPr>
                <a:xfrm>
                  <a:off x="1279359" y="2342755"/>
                  <a:ext cx="1053811" cy="6072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72" name="矩形 171"/>
                <p:cNvSpPr/>
                <p:nvPr/>
              </p:nvSpPr>
              <p:spPr>
                <a:xfrm>
                  <a:off x="2333170"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70" name="文本框 169"/>
              <p:cNvSpPr txBox="1"/>
              <p:nvPr>
                <p:custDataLst>
                  <p:tags r:id="rId15"/>
                </p:custDataLst>
              </p:nvPr>
            </p:nvSpPr>
            <p:spPr>
              <a:xfrm>
                <a:off x="1451238" y="2476348"/>
                <a:ext cx="726440" cy="420370"/>
              </a:xfrm>
              <a:prstGeom prst="rect">
                <a:avLst/>
              </a:prstGeom>
              <a:noFill/>
            </p:spPr>
            <p:txBody>
              <a:bodyPr wrap="none" rtlCol="0">
                <a:spAutoFit/>
              </a:bodyPr>
              <a:lstStyle/>
              <a:p>
                <a:pPr algn="ctr"/>
                <a:r>
                  <a:rPr lang="zh-CN" altLang="en-US" sz="2135" b="1" dirty="0">
                    <a:solidFill>
                      <a:schemeClr val="lt1"/>
                    </a:solidFill>
                    <a:sym typeface="+mn-ea"/>
                  </a:rPr>
                  <a:t>八忌</a:t>
                </a:r>
              </a:p>
            </p:txBody>
          </p:sp>
        </p:grpSp>
      </p:grpSp>
      <p:grpSp>
        <p:nvGrpSpPr>
          <p:cNvPr id="173" name="组合 172"/>
          <p:cNvGrpSpPr/>
          <p:nvPr/>
        </p:nvGrpSpPr>
        <p:grpSpPr>
          <a:xfrm>
            <a:off x="6375687" y="3691381"/>
            <a:ext cx="4464852" cy="607216"/>
            <a:chOff x="1279358" y="2418955"/>
            <a:chExt cx="4464852" cy="607216"/>
          </a:xfrm>
        </p:grpSpPr>
        <p:grpSp>
          <p:nvGrpSpPr>
            <p:cNvPr id="174" name="组合 173"/>
            <p:cNvGrpSpPr/>
            <p:nvPr/>
          </p:nvGrpSpPr>
          <p:grpSpPr>
            <a:xfrm>
              <a:off x="1279358" y="2418955"/>
              <a:ext cx="4464852" cy="607216"/>
              <a:chOff x="1279358" y="2342755"/>
              <a:chExt cx="4464852" cy="607216"/>
            </a:xfrm>
          </p:grpSpPr>
          <p:sp>
            <p:nvSpPr>
              <p:cNvPr id="176" name="文本框 175"/>
              <p:cNvSpPr txBox="1"/>
              <p:nvPr>
                <p:custDataLst>
                  <p:tags r:id="rId13"/>
                </p:custDataLst>
              </p:nvPr>
            </p:nvSpPr>
            <p:spPr>
              <a:xfrm>
                <a:off x="2612345" y="2439916"/>
                <a:ext cx="3040835" cy="337185"/>
              </a:xfrm>
              <a:prstGeom prst="rect">
                <a:avLst/>
              </a:prstGeom>
              <a:noFill/>
            </p:spPr>
            <p:txBody>
              <a:bodyPr wrap="square" rtlCol="0">
                <a:spAutoFit/>
              </a:bodyPr>
              <a:lstStyle/>
              <a:p>
                <a:r>
                  <a:rPr lang="zh-CN" altLang="en-US" sz="1600" dirty="0">
                    <a:solidFill>
                      <a:schemeClr val="tx1">
                        <a:lumMod val="65000"/>
                        <a:lumOff val="35000"/>
                      </a:schemeClr>
                    </a:solidFill>
                    <a:sym typeface="+mn-ea"/>
                  </a:rPr>
                  <a:t>不分主次，轻重缓急</a:t>
                </a:r>
              </a:p>
            </p:txBody>
          </p:sp>
          <p:sp>
            <p:nvSpPr>
              <p:cNvPr id="177" name="矩形 176"/>
              <p:cNvSpPr/>
              <p:nvPr/>
            </p:nvSpPr>
            <p:spPr>
              <a:xfrm>
                <a:off x="1279358" y="2342755"/>
                <a:ext cx="1053809" cy="6072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78" name="矩形 177"/>
              <p:cNvSpPr/>
              <p:nvPr/>
            </p:nvSpPr>
            <p:spPr>
              <a:xfrm>
                <a:off x="2333167" y="2342755"/>
                <a:ext cx="341104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75" name="文本框 174"/>
            <p:cNvSpPr txBox="1"/>
            <p:nvPr>
              <p:custDataLst>
                <p:tags r:id="rId12"/>
              </p:custDataLst>
            </p:nvPr>
          </p:nvSpPr>
          <p:spPr>
            <a:xfrm>
              <a:off x="1448123" y="2486342"/>
              <a:ext cx="726440" cy="420370"/>
            </a:xfrm>
            <a:prstGeom prst="rect">
              <a:avLst/>
            </a:prstGeom>
            <a:noFill/>
          </p:spPr>
          <p:txBody>
            <a:bodyPr wrap="none" rtlCol="0">
              <a:spAutoFit/>
            </a:bodyPr>
            <a:lstStyle/>
            <a:p>
              <a:pPr algn="ctr"/>
              <a:r>
                <a:rPr lang="zh-CN" altLang="en-US" sz="2135" b="1" dirty="0">
                  <a:solidFill>
                    <a:schemeClr val="lt1"/>
                  </a:solidFill>
                  <a:sym typeface="+mn-ea"/>
                </a:rPr>
                <a:t>九忌</a:t>
              </a:r>
            </a:p>
          </p:txBody>
        </p:sp>
      </p:grpSp>
      <p:grpSp>
        <p:nvGrpSpPr>
          <p:cNvPr id="179" name="组合 178"/>
          <p:cNvGrpSpPr/>
          <p:nvPr/>
        </p:nvGrpSpPr>
        <p:grpSpPr>
          <a:xfrm>
            <a:off x="6375688" y="4440906"/>
            <a:ext cx="4464851" cy="607216"/>
            <a:chOff x="1279359" y="2418955"/>
            <a:chExt cx="4464851" cy="607216"/>
          </a:xfrm>
        </p:grpSpPr>
        <p:grpSp>
          <p:nvGrpSpPr>
            <p:cNvPr id="180" name="组合 179"/>
            <p:cNvGrpSpPr/>
            <p:nvPr/>
          </p:nvGrpSpPr>
          <p:grpSpPr>
            <a:xfrm>
              <a:off x="1279359" y="2418955"/>
              <a:ext cx="4464851" cy="607216"/>
              <a:chOff x="1279359" y="2342755"/>
              <a:chExt cx="4464851" cy="607216"/>
            </a:xfrm>
          </p:grpSpPr>
          <p:sp>
            <p:nvSpPr>
              <p:cNvPr id="182" name="文本框 181"/>
              <p:cNvSpPr txBox="1"/>
              <p:nvPr>
                <p:custDataLst>
                  <p:tags r:id="rId11"/>
                </p:custDataLst>
              </p:nvPr>
            </p:nvSpPr>
            <p:spPr>
              <a:xfrm>
                <a:off x="2612344" y="2458722"/>
                <a:ext cx="3040834" cy="337185"/>
              </a:xfrm>
              <a:prstGeom prst="rect">
                <a:avLst/>
              </a:prstGeom>
              <a:noFill/>
            </p:spPr>
            <p:txBody>
              <a:bodyPr wrap="square" rtlCol="0">
                <a:spAutoFit/>
              </a:bodyPr>
              <a:lstStyle/>
              <a:p>
                <a:r>
                  <a:rPr lang="zh-CN" altLang="en-US" sz="1600" dirty="0">
                    <a:solidFill>
                      <a:schemeClr val="tx1">
                        <a:lumMod val="65000"/>
                        <a:lumOff val="35000"/>
                      </a:schemeClr>
                    </a:solidFill>
                    <a:sym typeface="+mn-ea"/>
                  </a:rPr>
                  <a:t>有章不循，胡干蛮干</a:t>
                </a:r>
              </a:p>
            </p:txBody>
          </p:sp>
          <p:sp>
            <p:nvSpPr>
              <p:cNvPr id="183" name="矩形 182"/>
              <p:cNvSpPr/>
              <p:nvPr/>
            </p:nvSpPr>
            <p:spPr>
              <a:xfrm>
                <a:off x="1279359" y="2342755"/>
                <a:ext cx="1053808" cy="6072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84" name="矩形 183"/>
              <p:cNvSpPr/>
              <p:nvPr/>
            </p:nvSpPr>
            <p:spPr>
              <a:xfrm>
                <a:off x="2333167" y="2342755"/>
                <a:ext cx="341104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81" name="文本框 180"/>
            <p:cNvSpPr txBox="1"/>
            <p:nvPr>
              <p:custDataLst>
                <p:tags r:id="rId10"/>
              </p:custDataLst>
            </p:nvPr>
          </p:nvSpPr>
          <p:spPr>
            <a:xfrm>
              <a:off x="1448123" y="2496860"/>
              <a:ext cx="726440" cy="420370"/>
            </a:xfrm>
            <a:prstGeom prst="rect">
              <a:avLst/>
            </a:prstGeom>
            <a:noFill/>
          </p:spPr>
          <p:txBody>
            <a:bodyPr wrap="none" rtlCol="0">
              <a:spAutoFit/>
            </a:bodyPr>
            <a:lstStyle/>
            <a:p>
              <a:pPr algn="ctr"/>
              <a:r>
                <a:rPr lang="zh-CN" altLang="en-US" sz="2135" b="1" dirty="0">
                  <a:solidFill>
                    <a:schemeClr val="lt1"/>
                  </a:solidFill>
                  <a:sym typeface="+mn-ea"/>
                </a:rPr>
                <a:t>十忌</a:t>
              </a:r>
            </a:p>
          </p:txBody>
        </p:sp>
      </p:grpSp>
      <p:grpSp>
        <p:nvGrpSpPr>
          <p:cNvPr id="185" name="组合 184"/>
          <p:cNvGrpSpPr/>
          <p:nvPr/>
        </p:nvGrpSpPr>
        <p:grpSpPr>
          <a:xfrm>
            <a:off x="6375689" y="5190425"/>
            <a:ext cx="4707630" cy="607216"/>
            <a:chOff x="1279359" y="2418955"/>
            <a:chExt cx="4707631" cy="607216"/>
          </a:xfrm>
        </p:grpSpPr>
        <p:grpSp>
          <p:nvGrpSpPr>
            <p:cNvPr id="186" name="组合 185"/>
            <p:cNvGrpSpPr/>
            <p:nvPr/>
          </p:nvGrpSpPr>
          <p:grpSpPr>
            <a:xfrm>
              <a:off x="1279359" y="2418955"/>
              <a:ext cx="4707631" cy="607216"/>
              <a:chOff x="1279359" y="2342755"/>
              <a:chExt cx="4707631" cy="607216"/>
            </a:xfrm>
          </p:grpSpPr>
          <p:sp>
            <p:nvSpPr>
              <p:cNvPr id="188" name="文本框 187"/>
              <p:cNvSpPr txBox="1"/>
              <p:nvPr>
                <p:custDataLst>
                  <p:tags r:id="rId9"/>
                </p:custDataLst>
              </p:nvPr>
            </p:nvSpPr>
            <p:spPr>
              <a:xfrm>
                <a:off x="2612344" y="2454130"/>
                <a:ext cx="3374646" cy="337185"/>
              </a:xfrm>
              <a:prstGeom prst="rect">
                <a:avLst/>
              </a:prstGeom>
              <a:noFill/>
            </p:spPr>
            <p:txBody>
              <a:bodyPr wrap="square" rtlCol="0">
                <a:spAutoFit/>
              </a:bodyPr>
              <a:lstStyle/>
              <a:p>
                <a:r>
                  <a:rPr lang="zh-CN" altLang="en-US" sz="1600" dirty="0">
                    <a:solidFill>
                      <a:schemeClr val="tx1">
                        <a:lumMod val="65000"/>
                        <a:lumOff val="35000"/>
                      </a:schemeClr>
                    </a:solidFill>
                    <a:sym typeface="+mn-ea"/>
                  </a:rPr>
                  <a:t>忌麻痹大意，轻视隐患</a:t>
                </a:r>
              </a:p>
            </p:txBody>
          </p:sp>
          <p:sp>
            <p:nvSpPr>
              <p:cNvPr id="189" name="矩形 188"/>
              <p:cNvSpPr/>
              <p:nvPr/>
            </p:nvSpPr>
            <p:spPr>
              <a:xfrm>
                <a:off x="1279359" y="2342755"/>
                <a:ext cx="1053808" cy="6072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90" name="矩形 189"/>
              <p:cNvSpPr/>
              <p:nvPr/>
            </p:nvSpPr>
            <p:spPr>
              <a:xfrm>
                <a:off x="2333167" y="2342755"/>
                <a:ext cx="341104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87" name="文本框 186"/>
            <p:cNvSpPr txBox="1"/>
            <p:nvPr>
              <p:custDataLst>
                <p:tags r:id="rId8"/>
              </p:custDataLst>
            </p:nvPr>
          </p:nvSpPr>
          <p:spPr>
            <a:xfrm>
              <a:off x="1312232" y="2493158"/>
              <a:ext cx="998220" cy="420370"/>
            </a:xfrm>
            <a:prstGeom prst="rect">
              <a:avLst/>
            </a:prstGeom>
            <a:noFill/>
          </p:spPr>
          <p:txBody>
            <a:bodyPr wrap="none" rtlCol="0">
              <a:spAutoFit/>
            </a:bodyPr>
            <a:lstStyle/>
            <a:p>
              <a:pPr algn="ctr"/>
              <a:r>
                <a:rPr lang="zh-CN" altLang="en-US" sz="2135" b="1" dirty="0">
                  <a:solidFill>
                    <a:schemeClr val="lt1"/>
                  </a:solidFill>
                  <a:sym typeface="+mn-ea"/>
                </a:rPr>
                <a:t>十一忌</a:t>
              </a:r>
            </a:p>
          </p:txBody>
        </p:sp>
      </p:grpSp>
      <p:grpSp>
        <p:nvGrpSpPr>
          <p:cNvPr id="191" name="组合 190"/>
          <p:cNvGrpSpPr/>
          <p:nvPr/>
        </p:nvGrpSpPr>
        <p:grpSpPr>
          <a:xfrm>
            <a:off x="1374610" y="5991548"/>
            <a:ext cx="4467391" cy="607216"/>
            <a:chOff x="1279359" y="5577641"/>
            <a:chExt cx="4467391" cy="607216"/>
          </a:xfrm>
        </p:grpSpPr>
        <p:grpSp>
          <p:nvGrpSpPr>
            <p:cNvPr id="192" name="组合 191"/>
            <p:cNvGrpSpPr/>
            <p:nvPr/>
          </p:nvGrpSpPr>
          <p:grpSpPr>
            <a:xfrm>
              <a:off x="1279359" y="5577641"/>
              <a:ext cx="4467391" cy="607216"/>
              <a:chOff x="1279359" y="5363060"/>
              <a:chExt cx="4868444" cy="661728"/>
            </a:xfrm>
          </p:grpSpPr>
          <p:sp>
            <p:nvSpPr>
              <p:cNvPr id="194" name="文本框 193"/>
              <p:cNvSpPr txBox="1"/>
              <p:nvPr>
                <p:custDataLst>
                  <p:tags r:id="rId7"/>
                </p:custDataLst>
              </p:nvPr>
            </p:nvSpPr>
            <p:spPr>
              <a:xfrm>
                <a:off x="2696219" y="5454767"/>
                <a:ext cx="3388715" cy="367455"/>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600" dirty="0">
                    <a:solidFill>
                      <a:schemeClr val="tx1">
                        <a:lumMod val="65000"/>
                        <a:lumOff val="35000"/>
                      </a:schemeClr>
                    </a:solidFill>
                    <a:latin typeface="+mn-lt"/>
                    <a:ea typeface="+mn-ea"/>
                    <a:sym typeface="+mn-ea"/>
                  </a:rPr>
                  <a:t>心慈手软，扩大事端</a:t>
                </a:r>
              </a:p>
            </p:txBody>
          </p:sp>
          <p:sp>
            <p:nvSpPr>
              <p:cNvPr id="195" name="矩形 194"/>
              <p:cNvSpPr/>
              <p:nvPr/>
            </p:nvSpPr>
            <p:spPr>
              <a:xfrm>
                <a:off x="1279359" y="5363060"/>
                <a:ext cx="1137343" cy="66172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196" name="矩形 195"/>
              <p:cNvSpPr/>
              <p:nvPr/>
            </p:nvSpPr>
            <p:spPr>
              <a:xfrm>
                <a:off x="2416702" y="5363060"/>
                <a:ext cx="3731101" cy="6617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93" name="文本框 192"/>
            <p:cNvSpPr txBox="1"/>
            <p:nvPr>
              <p:custDataLst>
                <p:tags r:id="rId6"/>
              </p:custDataLst>
            </p:nvPr>
          </p:nvSpPr>
          <p:spPr>
            <a:xfrm>
              <a:off x="1435571" y="5620754"/>
              <a:ext cx="726440" cy="420370"/>
            </a:xfrm>
            <a:prstGeom prst="rect">
              <a:avLst/>
            </a:prstGeom>
            <a:noFill/>
          </p:spPr>
          <p:txBody>
            <a:bodyPr wrap="none" rtlCol="0">
              <a:spAutoFit/>
            </a:bodyPr>
            <a:lstStyle/>
            <a:p>
              <a:pPr algn="ctr"/>
              <a:r>
                <a:rPr lang="zh-CN" altLang="en-US" sz="2135" b="1" dirty="0">
                  <a:solidFill>
                    <a:schemeClr val="lt1"/>
                  </a:solidFill>
                  <a:sym typeface="+mn-ea"/>
                </a:rPr>
                <a:t>六忌</a:t>
              </a:r>
            </a:p>
          </p:txBody>
        </p:sp>
      </p:grpSp>
      <p:grpSp>
        <p:nvGrpSpPr>
          <p:cNvPr id="197" name="组合 196"/>
          <p:cNvGrpSpPr/>
          <p:nvPr/>
        </p:nvGrpSpPr>
        <p:grpSpPr>
          <a:xfrm>
            <a:off x="6375689" y="5956761"/>
            <a:ext cx="4809157" cy="607216"/>
            <a:chOff x="1279359" y="2418955"/>
            <a:chExt cx="4809158" cy="607216"/>
          </a:xfrm>
        </p:grpSpPr>
        <p:grpSp>
          <p:nvGrpSpPr>
            <p:cNvPr id="198" name="组合 197"/>
            <p:cNvGrpSpPr/>
            <p:nvPr/>
          </p:nvGrpSpPr>
          <p:grpSpPr>
            <a:xfrm>
              <a:off x="1279359" y="2418955"/>
              <a:ext cx="4809158" cy="607216"/>
              <a:chOff x="1279359" y="2342755"/>
              <a:chExt cx="4809158" cy="607216"/>
            </a:xfrm>
          </p:grpSpPr>
          <p:sp>
            <p:nvSpPr>
              <p:cNvPr id="200" name="文本框 199"/>
              <p:cNvSpPr txBox="1"/>
              <p:nvPr>
                <p:custDataLst>
                  <p:tags r:id="rId5"/>
                </p:custDataLst>
              </p:nvPr>
            </p:nvSpPr>
            <p:spPr>
              <a:xfrm>
                <a:off x="2713871" y="2461695"/>
                <a:ext cx="3374646" cy="337185"/>
              </a:xfrm>
              <a:prstGeom prst="rect">
                <a:avLst/>
              </a:prstGeom>
              <a:noFill/>
            </p:spPr>
            <p:txBody>
              <a:bodyPr wrap="square" rtlCol="0">
                <a:spAutoFit/>
              </a:bodyPr>
              <a:lstStyle/>
              <a:p>
                <a:r>
                  <a:rPr lang="zh-CN" altLang="en-US" sz="1600" dirty="0">
                    <a:solidFill>
                      <a:schemeClr val="tx1">
                        <a:lumMod val="65000"/>
                        <a:lumOff val="35000"/>
                      </a:schemeClr>
                    </a:solidFill>
                    <a:sym typeface="+mn-ea"/>
                  </a:rPr>
                  <a:t>情绪波动，带人工作</a:t>
                </a:r>
              </a:p>
            </p:txBody>
          </p:sp>
          <p:sp>
            <p:nvSpPr>
              <p:cNvPr id="201" name="矩形 200"/>
              <p:cNvSpPr/>
              <p:nvPr/>
            </p:nvSpPr>
            <p:spPr>
              <a:xfrm>
                <a:off x="1279359" y="2342755"/>
                <a:ext cx="1053808" cy="6072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02" name="矩形 201"/>
              <p:cNvSpPr/>
              <p:nvPr/>
            </p:nvSpPr>
            <p:spPr>
              <a:xfrm>
                <a:off x="2333167" y="2342755"/>
                <a:ext cx="341104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199" name="文本框 198"/>
            <p:cNvSpPr txBox="1"/>
            <p:nvPr>
              <p:custDataLst>
                <p:tags r:id="rId4"/>
              </p:custDataLst>
            </p:nvPr>
          </p:nvSpPr>
          <p:spPr>
            <a:xfrm>
              <a:off x="1312232" y="2477588"/>
              <a:ext cx="998220" cy="420370"/>
            </a:xfrm>
            <a:prstGeom prst="rect">
              <a:avLst/>
            </a:prstGeom>
            <a:noFill/>
          </p:spPr>
          <p:txBody>
            <a:bodyPr wrap="none" rtlCol="0">
              <a:spAutoFit/>
            </a:bodyPr>
            <a:lstStyle/>
            <a:p>
              <a:pPr algn="ctr"/>
              <a:r>
                <a:rPr lang="zh-CN" altLang="en-US" sz="2135" b="1" dirty="0">
                  <a:solidFill>
                    <a:schemeClr val="lt1"/>
                  </a:solidFill>
                  <a:sym typeface="+mn-ea"/>
                </a:rPr>
                <a:t>十二忌</a:t>
              </a:r>
            </a:p>
          </p:txBody>
        </p:sp>
      </p:grpSp>
      <p:sp>
        <p:nvSpPr>
          <p:cNvPr id="77" name="文本框 76"/>
          <p:cNvSpPr txBox="1"/>
          <p:nvPr>
            <p:custDataLst>
              <p:tags r:id="rId3"/>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安全生产知识学习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129"/>
                                        </p:tgtEl>
                                        <p:attrNameLst>
                                          <p:attrName>style.visibility</p:attrName>
                                        </p:attrNameLst>
                                      </p:cBhvr>
                                      <p:to>
                                        <p:strVal val="visible"/>
                                      </p:to>
                                    </p:set>
                                    <p:anim calcmode="lin" valueType="num">
                                      <p:cBhvr>
                                        <p:cTn id="10" dur="1000" fill="hold"/>
                                        <p:tgtEl>
                                          <p:spTgt spid="129"/>
                                        </p:tgtEl>
                                        <p:attrNameLst>
                                          <p:attrName>ppt_w</p:attrName>
                                        </p:attrNameLst>
                                      </p:cBhvr>
                                      <p:tavLst>
                                        <p:tav tm="0">
                                          <p:val>
                                            <p:fltVal val="0"/>
                                          </p:val>
                                        </p:tav>
                                        <p:tav tm="100000">
                                          <p:val>
                                            <p:strVal val="#ppt_w"/>
                                          </p:val>
                                        </p:tav>
                                      </p:tavLst>
                                    </p:anim>
                                    <p:anim calcmode="lin" valueType="num">
                                      <p:cBhvr>
                                        <p:cTn id="11" dur="1000" fill="hold"/>
                                        <p:tgtEl>
                                          <p:spTgt spid="129"/>
                                        </p:tgtEl>
                                        <p:attrNameLst>
                                          <p:attrName>ppt_h</p:attrName>
                                        </p:attrNameLst>
                                      </p:cBhvr>
                                      <p:tavLst>
                                        <p:tav tm="0">
                                          <p:val>
                                            <p:fltVal val="0"/>
                                          </p:val>
                                        </p:tav>
                                        <p:tav tm="100000">
                                          <p:val>
                                            <p:strVal val="#ppt_h"/>
                                          </p:val>
                                        </p:tav>
                                      </p:tavLst>
                                    </p:anim>
                                    <p:animEffect transition="in" filter="fade">
                                      <p:cBhvr>
                                        <p:cTn id="12" dur="1000"/>
                                        <p:tgtEl>
                                          <p:spTgt spid="129"/>
                                        </p:tgtEl>
                                      </p:cBhvr>
                                    </p:animEffect>
                                  </p:childTnLst>
                                </p:cTn>
                              </p:par>
                              <p:par>
                                <p:cTn id="13" presetID="42" presetClass="entr" presetSubtype="0" fill="hold" nodeType="withEffect">
                                  <p:stCondLst>
                                    <p:cond delay="150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750"/>
                                        <p:tgtEl>
                                          <p:spTgt spid="130"/>
                                        </p:tgtEl>
                                      </p:cBhvr>
                                    </p:animEffect>
                                    <p:anim calcmode="lin" valueType="num">
                                      <p:cBhvr>
                                        <p:cTn id="16" dur="750" fill="hold"/>
                                        <p:tgtEl>
                                          <p:spTgt spid="130"/>
                                        </p:tgtEl>
                                        <p:attrNameLst>
                                          <p:attrName>ppt_x</p:attrName>
                                        </p:attrNameLst>
                                      </p:cBhvr>
                                      <p:tavLst>
                                        <p:tav tm="0">
                                          <p:val>
                                            <p:strVal val="#ppt_x"/>
                                          </p:val>
                                        </p:tav>
                                        <p:tav tm="100000">
                                          <p:val>
                                            <p:strVal val="#ppt_x"/>
                                          </p:val>
                                        </p:tav>
                                      </p:tavLst>
                                    </p:anim>
                                    <p:anim calcmode="lin" valueType="num">
                                      <p:cBhvr>
                                        <p:cTn id="17" dur="750" fill="hold"/>
                                        <p:tgtEl>
                                          <p:spTgt spid="1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00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750"/>
                                        <p:tgtEl>
                                          <p:spTgt spid="136"/>
                                        </p:tgtEl>
                                      </p:cBhvr>
                                    </p:animEffect>
                                    <p:anim calcmode="lin" valueType="num">
                                      <p:cBhvr>
                                        <p:cTn id="21" dur="750" fill="hold"/>
                                        <p:tgtEl>
                                          <p:spTgt spid="136"/>
                                        </p:tgtEl>
                                        <p:attrNameLst>
                                          <p:attrName>ppt_x</p:attrName>
                                        </p:attrNameLst>
                                      </p:cBhvr>
                                      <p:tavLst>
                                        <p:tav tm="0">
                                          <p:val>
                                            <p:strVal val="#ppt_x"/>
                                          </p:val>
                                        </p:tav>
                                        <p:tav tm="100000">
                                          <p:val>
                                            <p:strVal val="#ppt_x"/>
                                          </p:val>
                                        </p:tav>
                                      </p:tavLst>
                                    </p:anim>
                                    <p:anim calcmode="lin" valueType="num">
                                      <p:cBhvr>
                                        <p:cTn id="22" dur="750" fill="hold"/>
                                        <p:tgtEl>
                                          <p:spTgt spid="1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500"/>
                                  </p:stCondLst>
                                  <p:childTnLst>
                                    <p:set>
                                      <p:cBhvr>
                                        <p:cTn id="24" dur="1" fill="hold">
                                          <p:stCondLst>
                                            <p:cond delay="0"/>
                                          </p:stCondLst>
                                        </p:cTn>
                                        <p:tgtEl>
                                          <p:spTgt spid="142"/>
                                        </p:tgtEl>
                                        <p:attrNameLst>
                                          <p:attrName>style.visibility</p:attrName>
                                        </p:attrNameLst>
                                      </p:cBhvr>
                                      <p:to>
                                        <p:strVal val="visible"/>
                                      </p:to>
                                    </p:set>
                                    <p:animEffect transition="in" filter="fade">
                                      <p:cBhvr>
                                        <p:cTn id="25" dur="750"/>
                                        <p:tgtEl>
                                          <p:spTgt spid="142"/>
                                        </p:tgtEl>
                                      </p:cBhvr>
                                    </p:animEffect>
                                    <p:anim calcmode="lin" valueType="num">
                                      <p:cBhvr>
                                        <p:cTn id="26" dur="750" fill="hold"/>
                                        <p:tgtEl>
                                          <p:spTgt spid="142"/>
                                        </p:tgtEl>
                                        <p:attrNameLst>
                                          <p:attrName>ppt_x</p:attrName>
                                        </p:attrNameLst>
                                      </p:cBhvr>
                                      <p:tavLst>
                                        <p:tav tm="0">
                                          <p:val>
                                            <p:strVal val="#ppt_x"/>
                                          </p:val>
                                        </p:tav>
                                        <p:tav tm="100000">
                                          <p:val>
                                            <p:strVal val="#ppt_x"/>
                                          </p:val>
                                        </p:tav>
                                      </p:tavLst>
                                    </p:anim>
                                    <p:anim calcmode="lin" valueType="num">
                                      <p:cBhvr>
                                        <p:cTn id="27" dur="750" fill="hold"/>
                                        <p:tgtEl>
                                          <p:spTgt spid="1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000"/>
                                  </p:stCondLst>
                                  <p:childTnLst>
                                    <p:set>
                                      <p:cBhvr>
                                        <p:cTn id="29" dur="1" fill="hold">
                                          <p:stCondLst>
                                            <p:cond delay="0"/>
                                          </p:stCondLst>
                                        </p:cTn>
                                        <p:tgtEl>
                                          <p:spTgt spid="148"/>
                                        </p:tgtEl>
                                        <p:attrNameLst>
                                          <p:attrName>style.visibility</p:attrName>
                                        </p:attrNameLst>
                                      </p:cBhvr>
                                      <p:to>
                                        <p:strVal val="visible"/>
                                      </p:to>
                                    </p:set>
                                    <p:animEffect transition="in" filter="fade">
                                      <p:cBhvr>
                                        <p:cTn id="30" dur="750"/>
                                        <p:tgtEl>
                                          <p:spTgt spid="148"/>
                                        </p:tgtEl>
                                      </p:cBhvr>
                                    </p:animEffect>
                                    <p:anim calcmode="lin" valueType="num">
                                      <p:cBhvr>
                                        <p:cTn id="31" dur="750" fill="hold"/>
                                        <p:tgtEl>
                                          <p:spTgt spid="148"/>
                                        </p:tgtEl>
                                        <p:attrNameLst>
                                          <p:attrName>ppt_x</p:attrName>
                                        </p:attrNameLst>
                                      </p:cBhvr>
                                      <p:tavLst>
                                        <p:tav tm="0">
                                          <p:val>
                                            <p:strVal val="#ppt_x"/>
                                          </p:val>
                                        </p:tav>
                                        <p:tav tm="100000">
                                          <p:val>
                                            <p:strVal val="#ppt_x"/>
                                          </p:val>
                                        </p:tav>
                                      </p:tavLst>
                                    </p:anim>
                                    <p:anim calcmode="lin" valueType="num">
                                      <p:cBhvr>
                                        <p:cTn id="32" dur="750" fill="hold"/>
                                        <p:tgtEl>
                                          <p:spTgt spid="14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3500"/>
                                  </p:stCondLst>
                                  <p:childTnLst>
                                    <p:set>
                                      <p:cBhvr>
                                        <p:cTn id="34" dur="1" fill="hold">
                                          <p:stCondLst>
                                            <p:cond delay="0"/>
                                          </p:stCondLst>
                                        </p:cTn>
                                        <p:tgtEl>
                                          <p:spTgt spid="154"/>
                                        </p:tgtEl>
                                        <p:attrNameLst>
                                          <p:attrName>style.visibility</p:attrName>
                                        </p:attrNameLst>
                                      </p:cBhvr>
                                      <p:to>
                                        <p:strVal val="visible"/>
                                      </p:to>
                                    </p:set>
                                    <p:animEffect transition="in" filter="fade">
                                      <p:cBhvr>
                                        <p:cTn id="35" dur="750"/>
                                        <p:tgtEl>
                                          <p:spTgt spid="154"/>
                                        </p:tgtEl>
                                      </p:cBhvr>
                                    </p:animEffect>
                                    <p:anim calcmode="lin" valueType="num">
                                      <p:cBhvr>
                                        <p:cTn id="36" dur="750" fill="hold"/>
                                        <p:tgtEl>
                                          <p:spTgt spid="154"/>
                                        </p:tgtEl>
                                        <p:attrNameLst>
                                          <p:attrName>ppt_x</p:attrName>
                                        </p:attrNameLst>
                                      </p:cBhvr>
                                      <p:tavLst>
                                        <p:tav tm="0">
                                          <p:val>
                                            <p:strVal val="#ppt_x"/>
                                          </p:val>
                                        </p:tav>
                                        <p:tav tm="100000">
                                          <p:val>
                                            <p:strVal val="#ppt_x"/>
                                          </p:val>
                                        </p:tav>
                                      </p:tavLst>
                                    </p:anim>
                                    <p:anim calcmode="lin" valueType="num">
                                      <p:cBhvr>
                                        <p:cTn id="37" dur="750" fill="hold"/>
                                        <p:tgtEl>
                                          <p:spTgt spid="15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400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750"/>
                                        <p:tgtEl>
                                          <p:spTgt spid="191"/>
                                        </p:tgtEl>
                                      </p:cBhvr>
                                    </p:animEffect>
                                    <p:anim calcmode="lin" valueType="num">
                                      <p:cBhvr>
                                        <p:cTn id="41" dur="750" fill="hold"/>
                                        <p:tgtEl>
                                          <p:spTgt spid="191"/>
                                        </p:tgtEl>
                                        <p:attrNameLst>
                                          <p:attrName>ppt_x</p:attrName>
                                        </p:attrNameLst>
                                      </p:cBhvr>
                                      <p:tavLst>
                                        <p:tav tm="0">
                                          <p:val>
                                            <p:strVal val="#ppt_x"/>
                                          </p:val>
                                        </p:tav>
                                        <p:tav tm="100000">
                                          <p:val>
                                            <p:strVal val="#ppt_x"/>
                                          </p:val>
                                        </p:tav>
                                      </p:tavLst>
                                    </p:anim>
                                    <p:anim calcmode="lin" valueType="num">
                                      <p:cBhvr>
                                        <p:cTn id="42" dur="750" fill="hold"/>
                                        <p:tgtEl>
                                          <p:spTgt spid="19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500"/>
                                  </p:stCondLst>
                                  <p:childTnLst>
                                    <p:set>
                                      <p:cBhvr>
                                        <p:cTn id="44" dur="1" fill="hold">
                                          <p:stCondLst>
                                            <p:cond delay="0"/>
                                          </p:stCondLst>
                                        </p:cTn>
                                        <p:tgtEl>
                                          <p:spTgt spid="160"/>
                                        </p:tgtEl>
                                        <p:attrNameLst>
                                          <p:attrName>style.visibility</p:attrName>
                                        </p:attrNameLst>
                                      </p:cBhvr>
                                      <p:to>
                                        <p:strVal val="visible"/>
                                      </p:to>
                                    </p:set>
                                    <p:animEffect transition="in" filter="fade">
                                      <p:cBhvr>
                                        <p:cTn id="45" dur="750"/>
                                        <p:tgtEl>
                                          <p:spTgt spid="160"/>
                                        </p:tgtEl>
                                      </p:cBhvr>
                                    </p:animEffect>
                                    <p:anim calcmode="lin" valueType="num">
                                      <p:cBhvr>
                                        <p:cTn id="46" dur="750" fill="hold"/>
                                        <p:tgtEl>
                                          <p:spTgt spid="160"/>
                                        </p:tgtEl>
                                        <p:attrNameLst>
                                          <p:attrName>ppt_x</p:attrName>
                                        </p:attrNameLst>
                                      </p:cBhvr>
                                      <p:tavLst>
                                        <p:tav tm="0">
                                          <p:val>
                                            <p:strVal val="#ppt_x"/>
                                          </p:val>
                                        </p:tav>
                                        <p:tav tm="100000">
                                          <p:val>
                                            <p:strVal val="#ppt_x"/>
                                          </p:val>
                                        </p:tav>
                                      </p:tavLst>
                                    </p:anim>
                                    <p:anim calcmode="lin" valueType="num">
                                      <p:cBhvr>
                                        <p:cTn id="47" dur="750" fill="hold"/>
                                        <p:tgtEl>
                                          <p:spTgt spid="16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0"/>
                                  </p:stCondLst>
                                  <p:childTnLst>
                                    <p:set>
                                      <p:cBhvr>
                                        <p:cTn id="49" dur="1" fill="hold">
                                          <p:stCondLst>
                                            <p:cond delay="0"/>
                                          </p:stCondLst>
                                        </p:cTn>
                                        <p:tgtEl>
                                          <p:spTgt spid="166"/>
                                        </p:tgtEl>
                                        <p:attrNameLst>
                                          <p:attrName>style.visibility</p:attrName>
                                        </p:attrNameLst>
                                      </p:cBhvr>
                                      <p:to>
                                        <p:strVal val="visible"/>
                                      </p:to>
                                    </p:set>
                                    <p:animEffect transition="in" filter="fade">
                                      <p:cBhvr>
                                        <p:cTn id="50" dur="750"/>
                                        <p:tgtEl>
                                          <p:spTgt spid="166"/>
                                        </p:tgtEl>
                                      </p:cBhvr>
                                    </p:animEffect>
                                    <p:anim calcmode="lin" valueType="num">
                                      <p:cBhvr>
                                        <p:cTn id="51" dur="750" fill="hold"/>
                                        <p:tgtEl>
                                          <p:spTgt spid="166"/>
                                        </p:tgtEl>
                                        <p:attrNameLst>
                                          <p:attrName>ppt_x</p:attrName>
                                        </p:attrNameLst>
                                      </p:cBhvr>
                                      <p:tavLst>
                                        <p:tav tm="0">
                                          <p:val>
                                            <p:strVal val="#ppt_x"/>
                                          </p:val>
                                        </p:tav>
                                        <p:tav tm="100000">
                                          <p:val>
                                            <p:strVal val="#ppt_x"/>
                                          </p:val>
                                        </p:tav>
                                      </p:tavLst>
                                    </p:anim>
                                    <p:anim calcmode="lin" valueType="num">
                                      <p:cBhvr>
                                        <p:cTn id="52" dur="750" fill="hold"/>
                                        <p:tgtEl>
                                          <p:spTgt spid="16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550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750"/>
                                        <p:tgtEl>
                                          <p:spTgt spid="173"/>
                                        </p:tgtEl>
                                      </p:cBhvr>
                                    </p:animEffect>
                                    <p:anim calcmode="lin" valueType="num">
                                      <p:cBhvr>
                                        <p:cTn id="56" dur="750" fill="hold"/>
                                        <p:tgtEl>
                                          <p:spTgt spid="173"/>
                                        </p:tgtEl>
                                        <p:attrNameLst>
                                          <p:attrName>ppt_x</p:attrName>
                                        </p:attrNameLst>
                                      </p:cBhvr>
                                      <p:tavLst>
                                        <p:tav tm="0">
                                          <p:val>
                                            <p:strVal val="#ppt_x"/>
                                          </p:val>
                                        </p:tav>
                                        <p:tav tm="100000">
                                          <p:val>
                                            <p:strVal val="#ppt_x"/>
                                          </p:val>
                                        </p:tav>
                                      </p:tavLst>
                                    </p:anim>
                                    <p:anim calcmode="lin" valueType="num">
                                      <p:cBhvr>
                                        <p:cTn id="57" dur="750" fill="hold"/>
                                        <p:tgtEl>
                                          <p:spTgt spid="17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6000"/>
                                  </p:stCondLst>
                                  <p:childTnLst>
                                    <p:set>
                                      <p:cBhvr>
                                        <p:cTn id="59" dur="1" fill="hold">
                                          <p:stCondLst>
                                            <p:cond delay="0"/>
                                          </p:stCondLst>
                                        </p:cTn>
                                        <p:tgtEl>
                                          <p:spTgt spid="179"/>
                                        </p:tgtEl>
                                        <p:attrNameLst>
                                          <p:attrName>style.visibility</p:attrName>
                                        </p:attrNameLst>
                                      </p:cBhvr>
                                      <p:to>
                                        <p:strVal val="visible"/>
                                      </p:to>
                                    </p:set>
                                    <p:animEffect transition="in" filter="fade">
                                      <p:cBhvr>
                                        <p:cTn id="60" dur="750"/>
                                        <p:tgtEl>
                                          <p:spTgt spid="179"/>
                                        </p:tgtEl>
                                      </p:cBhvr>
                                    </p:animEffect>
                                    <p:anim calcmode="lin" valueType="num">
                                      <p:cBhvr>
                                        <p:cTn id="61" dur="750" fill="hold"/>
                                        <p:tgtEl>
                                          <p:spTgt spid="179"/>
                                        </p:tgtEl>
                                        <p:attrNameLst>
                                          <p:attrName>ppt_x</p:attrName>
                                        </p:attrNameLst>
                                      </p:cBhvr>
                                      <p:tavLst>
                                        <p:tav tm="0">
                                          <p:val>
                                            <p:strVal val="#ppt_x"/>
                                          </p:val>
                                        </p:tav>
                                        <p:tav tm="100000">
                                          <p:val>
                                            <p:strVal val="#ppt_x"/>
                                          </p:val>
                                        </p:tav>
                                      </p:tavLst>
                                    </p:anim>
                                    <p:anim calcmode="lin" valueType="num">
                                      <p:cBhvr>
                                        <p:cTn id="62" dur="750" fill="hold"/>
                                        <p:tgtEl>
                                          <p:spTgt spid="17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6500"/>
                                  </p:stCondLst>
                                  <p:childTnLst>
                                    <p:set>
                                      <p:cBhvr>
                                        <p:cTn id="64" dur="1" fill="hold">
                                          <p:stCondLst>
                                            <p:cond delay="0"/>
                                          </p:stCondLst>
                                        </p:cTn>
                                        <p:tgtEl>
                                          <p:spTgt spid="185"/>
                                        </p:tgtEl>
                                        <p:attrNameLst>
                                          <p:attrName>style.visibility</p:attrName>
                                        </p:attrNameLst>
                                      </p:cBhvr>
                                      <p:to>
                                        <p:strVal val="visible"/>
                                      </p:to>
                                    </p:set>
                                    <p:animEffect transition="in" filter="fade">
                                      <p:cBhvr>
                                        <p:cTn id="65" dur="750"/>
                                        <p:tgtEl>
                                          <p:spTgt spid="185"/>
                                        </p:tgtEl>
                                      </p:cBhvr>
                                    </p:animEffect>
                                    <p:anim calcmode="lin" valueType="num">
                                      <p:cBhvr>
                                        <p:cTn id="66" dur="750" fill="hold"/>
                                        <p:tgtEl>
                                          <p:spTgt spid="185"/>
                                        </p:tgtEl>
                                        <p:attrNameLst>
                                          <p:attrName>ppt_x</p:attrName>
                                        </p:attrNameLst>
                                      </p:cBhvr>
                                      <p:tavLst>
                                        <p:tav tm="0">
                                          <p:val>
                                            <p:strVal val="#ppt_x"/>
                                          </p:val>
                                        </p:tav>
                                        <p:tav tm="100000">
                                          <p:val>
                                            <p:strVal val="#ppt_x"/>
                                          </p:val>
                                        </p:tav>
                                      </p:tavLst>
                                    </p:anim>
                                    <p:anim calcmode="lin" valueType="num">
                                      <p:cBhvr>
                                        <p:cTn id="67" dur="750" fill="hold"/>
                                        <p:tgtEl>
                                          <p:spTgt spid="18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7000"/>
                                  </p:stCondLst>
                                  <p:childTnLst>
                                    <p:set>
                                      <p:cBhvr>
                                        <p:cTn id="69" dur="1" fill="hold">
                                          <p:stCondLst>
                                            <p:cond delay="0"/>
                                          </p:stCondLst>
                                        </p:cTn>
                                        <p:tgtEl>
                                          <p:spTgt spid="197"/>
                                        </p:tgtEl>
                                        <p:attrNameLst>
                                          <p:attrName>style.visibility</p:attrName>
                                        </p:attrNameLst>
                                      </p:cBhvr>
                                      <p:to>
                                        <p:strVal val="visible"/>
                                      </p:to>
                                    </p:set>
                                    <p:animEffect transition="in" filter="fade">
                                      <p:cBhvr>
                                        <p:cTn id="70" dur="750"/>
                                        <p:tgtEl>
                                          <p:spTgt spid="197"/>
                                        </p:tgtEl>
                                      </p:cBhvr>
                                    </p:animEffect>
                                    <p:anim calcmode="lin" valueType="num">
                                      <p:cBhvr>
                                        <p:cTn id="71" dur="750" fill="hold"/>
                                        <p:tgtEl>
                                          <p:spTgt spid="197"/>
                                        </p:tgtEl>
                                        <p:attrNameLst>
                                          <p:attrName>ppt_x</p:attrName>
                                        </p:attrNameLst>
                                      </p:cBhvr>
                                      <p:tavLst>
                                        <p:tav tm="0">
                                          <p:val>
                                            <p:strVal val="#ppt_x"/>
                                          </p:val>
                                        </p:tav>
                                        <p:tav tm="100000">
                                          <p:val>
                                            <p:strVal val="#ppt_x"/>
                                          </p:val>
                                        </p:tav>
                                      </p:tavLst>
                                    </p:anim>
                                    <p:anim calcmode="lin" valueType="num">
                                      <p:cBhvr>
                                        <p:cTn id="72" dur="75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7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02129" y="2663825"/>
            <a:ext cx="4722913" cy="540384"/>
            <a:chOff x="1202128" y="2663826"/>
            <a:chExt cx="4722913" cy="540384"/>
          </a:xfrm>
        </p:grpSpPr>
        <p:sp>
          <p:nvSpPr>
            <p:cNvPr id="73" name="矩形 72"/>
            <p:cNvSpPr/>
            <p:nvPr/>
          </p:nvSpPr>
          <p:spPr>
            <a:xfrm>
              <a:off x="1753308" y="2663826"/>
              <a:ext cx="4171733" cy="53340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75" name="文本框 74"/>
            <p:cNvSpPr txBox="1"/>
            <p:nvPr>
              <p:custDataLst>
                <p:tags r:id="rId18"/>
              </p:custDataLst>
            </p:nvPr>
          </p:nvSpPr>
          <p:spPr>
            <a:xfrm>
              <a:off x="1936823" y="2752090"/>
              <a:ext cx="3809365"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以遵章守纪为安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以违章蛮干为险</a:t>
              </a:r>
            </a:p>
          </p:txBody>
        </p:sp>
        <p:sp>
          <p:nvSpPr>
            <p:cNvPr id="112" name="矩形 111"/>
            <p:cNvSpPr/>
            <p:nvPr/>
          </p:nvSpPr>
          <p:spPr>
            <a:xfrm>
              <a:off x="1202128" y="2668905"/>
              <a:ext cx="541655" cy="5353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3" name="文本框 2"/>
            <p:cNvSpPr txBox="1"/>
            <p:nvPr>
              <p:custDataLst>
                <p:tags r:id="rId19"/>
              </p:custDataLst>
            </p:nvPr>
          </p:nvSpPr>
          <p:spPr>
            <a:xfrm>
              <a:off x="1270389" y="2743613"/>
              <a:ext cx="386080" cy="337185"/>
            </a:xfrm>
            <a:prstGeom prst="rect">
              <a:avLst/>
            </a:prstGeom>
            <a:noFill/>
          </p:spPr>
          <p:txBody>
            <a:bodyPr wrap="none" rtlCol="0">
              <a:spAutoFit/>
            </a:bodyPr>
            <a:lstStyle/>
            <a:p>
              <a:pPr algn="ctr"/>
              <a:r>
                <a:rPr lang="zh-CN" altLang="en-US" sz="1600" b="1" dirty="0">
                  <a:solidFill>
                    <a:schemeClr val="lt1"/>
                  </a:solidFill>
                </a:rPr>
                <a:t>一</a:t>
              </a:r>
            </a:p>
          </p:txBody>
        </p:sp>
      </p:grpSp>
      <p:grpSp>
        <p:nvGrpSpPr>
          <p:cNvPr id="10" name="组合 9"/>
          <p:cNvGrpSpPr/>
          <p:nvPr/>
        </p:nvGrpSpPr>
        <p:grpSpPr>
          <a:xfrm>
            <a:off x="1192603" y="3463926"/>
            <a:ext cx="4732438" cy="535305"/>
            <a:chOff x="1192603" y="3463925"/>
            <a:chExt cx="4732438" cy="535305"/>
          </a:xfrm>
        </p:grpSpPr>
        <p:sp>
          <p:nvSpPr>
            <p:cNvPr id="77" name="矩形 76"/>
            <p:cNvSpPr/>
            <p:nvPr/>
          </p:nvSpPr>
          <p:spPr>
            <a:xfrm>
              <a:off x="1753308" y="3463925"/>
              <a:ext cx="4171733" cy="531852"/>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79" name="文本框 78"/>
            <p:cNvSpPr txBox="1"/>
            <p:nvPr>
              <p:custDataLst>
                <p:tags r:id="rId16"/>
              </p:custDataLst>
            </p:nvPr>
          </p:nvSpPr>
          <p:spPr>
            <a:xfrm>
              <a:off x="1995243" y="3564890"/>
              <a:ext cx="3809365"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以谦虚谨慎为安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以逞强好胜为险</a:t>
              </a:r>
            </a:p>
          </p:txBody>
        </p:sp>
        <p:sp>
          <p:nvSpPr>
            <p:cNvPr id="114" name="矩形 113"/>
            <p:cNvSpPr/>
            <p:nvPr/>
          </p:nvSpPr>
          <p:spPr>
            <a:xfrm>
              <a:off x="1192603" y="3463925"/>
              <a:ext cx="541655" cy="535305"/>
            </a:xfrm>
            <a:prstGeom prst="rect">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59" name="文本框 58"/>
            <p:cNvSpPr txBox="1"/>
            <p:nvPr>
              <p:custDataLst>
                <p:tags r:id="rId17"/>
              </p:custDataLst>
            </p:nvPr>
          </p:nvSpPr>
          <p:spPr>
            <a:xfrm>
              <a:off x="1273220" y="3569380"/>
              <a:ext cx="369570" cy="316865"/>
            </a:xfrm>
            <a:prstGeom prst="rect">
              <a:avLst/>
            </a:prstGeom>
            <a:noFill/>
          </p:spPr>
          <p:txBody>
            <a:bodyPr wrap="none" rtlCol="0">
              <a:spAutoFit/>
            </a:bodyPr>
            <a:lstStyle/>
            <a:p>
              <a:r>
                <a:rPr lang="zh-CN" altLang="en-US" sz="1465" b="1" dirty="0">
                  <a:solidFill>
                    <a:schemeClr val="tx1"/>
                  </a:solidFill>
                </a:rPr>
                <a:t>二</a:t>
              </a:r>
            </a:p>
          </p:txBody>
        </p:sp>
      </p:grpSp>
      <p:grpSp>
        <p:nvGrpSpPr>
          <p:cNvPr id="9" name="组合 8"/>
          <p:cNvGrpSpPr/>
          <p:nvPr/>
        </p:nvGrpSpPr>
        <p:grpSpPr>
          <a:xfrm>
            <a:off x="1202129" y="4258309"/>
            <a:ext cx="4722913" cy="536524"/>
            <a:chOff x="1202128" y="4258310"/>
            <a:chExt cx="4722913" cy="536524"/>
          </a:xfrm>
        </p:grpSpPr>
        <p:sp>
          <p:nvSpPr>
            <p:cNvPr id="81" name="矩形 80"/>
            <p:cNvSpPr/>
            <p:nvPr/>
          </p:nvSpPr>
          <p:spPr>
            <a:xfrm>
              <a:off x="1753308" y="4261065"/>
              <a:ext cx="4171733" cy="533769"/>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83" name="文本框 82"/>
            <p:cNvSpPr txBox="1"/>
            <p:nvPr>
              <p:custDataLst>
                <p:tags r:id="rId14"/>
              </p:custDataLst>
            </p:nvPr>
          </p:nvSpPr>
          <p:spPr>
            <a:xfrm>
              <a:off x="1936823" y="4342130"/>
              <a:ext cx="3809365"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以精力集中为安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以心神不定为险</a:t>
              </a:r>
            </a:p>
          </p:txBody>
        </p:sp>
        <p:sp>
          <p:nvSpPr>
            <p:cNvPr id="116" name="矩形 115"/>
            <p:cNvSpPr/>
            <p:nvPr/>
          </p:nvSpPr>
          <p:spPr>
            <a:xfrm>
              <a:off x="1202128" y="4258310"/>
              <a:ext cx="541655" cy="535305"/>
            </a:xfrm>
            <a:prstGeom prst="rect">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60" name="文本框 59"/>
            <p:cNvSpPr txBox="1"/>
            <p:nvPr>
              <p:custDataLst>
                <p:tags r:id="rId15"/>
              </p:custDataLst>
            </p:nvPr>
          </p:nvSpPr>
          <p:spPr>
            <a:xfrm>
              <a:off x="1275912" y="4326733"/>
              <a:ext cx="386080" cy="337185"/>
            </a:xfrm>
            <a:prstGeom prst="rect">
              <a:avLst/>
            </a:prstGeom>
            <a:noFill/>
          </p:spPr>
          <p:txBody>
            <a:bodyPr wrap="none" rtlCol="0">
              <a:spAutoFit/>
            </a:bodyPr>
            <a:lstStyle/>
            <a:p>
              <a:pPr algn="ctr"/>
              <a:r>
                <a:rPr lang="zh-CN" altLang="en-US" sz="1600" b="1" dirty="0">
                  <a:solidFill>
                    <a:schemeClr val="lt1"/>
                  </a:solidFill>
                </a:rPr>
                <a:t>三</a:t>
              </a:r>
            </a:p>
          </p:txBody>
        </p:sp>
      </p:grpSp>
      <p:grpSp>
        <p:nvGrpSpPr>
          <p:cNvPr id="8" name="组合 7"/>
          <p:cNvGrpSpPr/>
          <p:nvPr/>
        </p:nvGrpSpPr>
        <p:grpSpPr>
          <a:xfrm>
            <a:off x="1192604" y="5083811"/>
            <a:ext cx="4732439" cy="535305"/>
            <a:chOff x="1192603" y="5083810"/>
            <a:chExt cx="4732438" cy="535305"/>
          </a:xfrm>
        </p:grpSpPr>
        <p:sp>
          <p:nvSpPr>
            <p:cNvPr id="85" name="矩形 84"/>
            <p:cNvSpPr/>
            <p:nvPr/>
          </p:nvSpPr>
          <p:spPr>
            <a:xfrm>
              <a:off x="1743783" y="5083810"/>
              <a:ext cx="4181258" cy="535305"/>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87" name="文本框 86"/>
            <p:cNvSpPr txBox="1"/>
            <p:nvPr>
              <p:custDataLst>
                <p:tags r:id="rId12"/>
              </p:custDataLst>
            </p:nvPr>
          </p:nvSpPr>
          <p:spPr>
            <a:xfrm>
              <a:off x="1917774" y="5159375"/>
              <a:ext cx="3809364"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以劳保齐全为安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以麻痹大意为险</a:t>
              </a:r>
            </a:p>
          </p:txBody>
        </p:sp>
        <p:sp>
          <p:nvSpPr>
            <p:cNvPr id="119" name="矩形 118"/>
            <p:cNvSpPr/>
            <p:nvPr/>
          </p:nvSpPr>
          <p:spPr>
            <a:xfrm>
              <a:off x="1192603" y="5083810"/>
              <a:ext cx="541655" cy="535305"/>
            </a:xfrm>
            <a:prstGeom prst="rect">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61" name="文本框 60"/>
            <p:cNvSpPr txBox="1"/>
            <p:nvPr>
              <p:custDataLst>
                <p:tags r:id="rId13"/>
              </p:custDataLst>
            </p:nvPr>
          </p:nvSpPr>
          <p:spPr>
            <a:xfrm>
              <a:off x="1271978" y="5171043"/>
              <a:ext cx="369570" cy="316865"/>
            </a:xfrm>
            <a:prstGeom prst="rect">
              <a:avLst/>
            </a:prstGeom>
            <a:noFill/>
          </p:spPr>
          <p:txBody>
            <a:bodyPr wrap="none" rtlCol="0">
              <a:spAutoFit/>
            </a:bodyPr>
            <a:lstStyle/>
            <a:p>
              <a:r>
                <a:rPr lang="zh-CN" altLang="en-US" sz="1465" b="1" dirty="0">
                  <a:solidFill>
                    <a:schemeClr val="tx1"/>
                  </a:solidFill>
                </a:rPr>
                <a:t>四</a:t>
              </a:r>
            </a:p>
          </p:txBody>
        </p:sp>
      </p:grpSp>
      <p:grpSp>
        <p:nvGrpSpPr>
          <p:cNvPr id="4" name="组合 3"/>
          <p:cNvGrpSpPr/>
          <p:nvPr/>
        </p:nvGrpSpPr>
        <p:grpSpPr>
          <a:xfrm>
            <a:off x="6336029" y="2663825"/>
            <a:ext cx="4712969" cy="540384"/>
            <a:chOff x="6336031" y="2663826"/>
            <a:chExt cx="4712969" cy="540384"/>
          </a:xfrm>
        </p:grpSpPr>
        <p:sp>
          <p:nvSpPr>
            <p:cNvPr id="120" name="矩形 119"/>
            <p:cNvSpPr/>
            <p:nvPr/>
          </p:nvSpPr>
          <p:spPr>
            <a:xfrm>
              <a:off x="6877686" y="2663826"/>
              <a:ext cx="4171314" cy="533400"/>
            </a:xfrm>
            <a:prstGeom prst="rect">
              <a:avLst/>
            </a:prstGeom>
            <a:noFill/>
            <a:ln w="19050">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121" name="文本框 120"/>
            <p:cNvSpPr txBox="1"/>
            <p:nvPr>
              <p:custDataLst>
                <p:tags r:id="rId10"/>
              </p:custDataLst>
            </p:nvPr>
          </p:nvSpPr>
          <p:spPr>
            <a:xfrm>
              <a:off x="7032626" y="2752090"/>
              <a:ext cx="3809365"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以防微杜渐为安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以心存侥幸为险</a:t>
              </a:r>
            </a:p>
          </p:txBody>
        </p:sp>
        <p:sp>
          <p:nvSpPr>
            <p:cNvPr id="136" name="矩形 135"/>
            <p:cNvSpPr/>
            <p:nvPr/>
          </p:nvSpPr>
          <p:spPr>
            <a:xfrm>
              <a:off x="6336031" y="2668905"/>
              <a:ext cx="541655" cy="535305"/>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lumMod val="65000"/>
                    <a:lumOff val="35000"/>
                  </a:schemeClr>
                </a:solidFill>
              </a:endParaRPr>
            </a:p>
          </p:txBody>
        </p:sp>
        <p:sp>
          <p:nvSpPr>
            <p:cNvPr id="62" name="文本框 61"/>
            <p:cNvSpPr txBox="1"/>
            <p:nvPr>
              <p:custDataLst>
                <p:tags r:id="rId11"/>
              </p:custDataLst>
            </p:nvPr>
          </p:nvSpPr>
          <p:spPr>
            <a:xfrm>
              <a:off x="6390082" y="2761645"/>
              <a:ext cx="386080" cy="337185"/>
            </a:xfrm>
            <a:prstGeom prst="rect">
              <a:avLst/>
            </a:prstGeom>
            <a:noFill/>
          </p:spPr>
          <p:txBody>
            <a:bodyPr wrap="none" rtlCol="0">
              <a:spAutoFit/>
            </a:bodyPr>
            <a:lstStyle/>
            <a:p>
              <a:r>
                <a:rPr lang="zh-CN" altLang="en-US" sz="1600" b="1" dirty="0">
                  <a:solidFill>
                    <a:schemeClr val="tx1"/>
                  </a:solidFill>
                </a:rPr>
                <a:t>五</a:t>
              </a:r>
            </a:p>
          </p:txBody>
        </p:sp>
      </p:grpSp>
      <p:grpSp>
        <p:nvGrpSpPr>
          <p:cNvPr id="5" name="组合 4"/>
          <p:cNvGrpSpPr/>
          <p:nvPr/>
        </p:nvGrpSpPr>
        <p:grpSpPr>
          <a:xfrm>
            <a:off x="6326506" y="3463926"/>
            <a:ext cx="4722494" cy="535305"/>
            <a:chOff x="6326506" y="3463925"/>
            <a:chExt cx="4722494" cy="535305"/>
          </a:xfrm>
        </p:grpSpPr>
        <p:sp>
          <p:nvSpPr>
            <p:cNvPr id="122" name="矩形 121"/>
            <p:cNvSpPr/>
            <p:nvPr/>
          </p:nvSpPr>
          <p:spPr>
            <a:xfrm>
              <a:off x="6877685" y="3463925"/>
              <a:ext cx="4171315" cy="531852"/>
            </a:xfrm>
            <a:prstGeom prst="rect">
              <a:avLst/>
            </a:prstGeom>
            <a:noFill/>
            <a:ln w="19050">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123" name="文本框 122"/>
            <p:cNvSpPr txBox="1"/>
            <p:nvPr>
              <p:custDataLst>
                <p:tags r:id="rId8"/>
              </p:custDataLst>
            </p:nvPr>
          </p:nvSpPr>
          <p:spPr>
            <a:xfrm>
              <a:off x="7091046" y="3564890"/>
              <a:ext cx="3809365"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以现场整洁为安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以器具杂乱为险</a:t>
              </a:r>
            </a:p>
          </p:txBody>
        </p:sp>
        <p:sp>
          <p:nvSpPr>
            <p:cNvPr id="138" name="矩形 137"/>
            <p:cNvSpPr/>
            <p:nvPr/>
          </p:nvSpPr>
          <p:spPr>
            <a:xfrm>
              <a:off x="6326506" y="3463925"/>
              <a:ext cx="541655" cy="535305"/>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lumMod val="65000"/>
                    <a:lumOff val="35000"/>
                  </a:schemeClr>
                </a:solidFill>
              </a:endParaRPr>
            </a:p>
          </p:txBody>
        </p:sp>
        <p:sp>
          <p:nvSpPr>
            <p:cNvPr id="63" name="文本框 62"/>
            <p:cNvSpPr txBox="1"/>
            <p:nvPr>
              <p:custDataLst>
                <p:tags r:id="rId9"/>
              </p:custDataLst>
            </p:nvPr>
          </p:nvSpPr>
          <p:spPr>
            <a:xfrm>
              <a:off x="6400459" y="3554530"/>
              <a:ext cx="386080" cy="337185"/>
            </a:xfrm>
            <a:prstGeom prst="rect">
              <a:avLst/>
            </a:prstGeom>
            <a:noFill/>
          </p:spPr>
          <p:txBody>
            <a:bodyPr wrap="none" rtlCol="0">
              <a:spAutoFit/>
            </a:bodyPr>
            <a:lstStyle/>
            <a:p>
              <a:pPr algn="ctr"/>
              <a:r>
                <a:rPr lang="zh-CN" altLang="en-US" sz="1600" b="1" dirty="0">
                  <a:solidFill>
                    <a:schemeClr val="lt1"/>
                  </a:solidFill>
                </a:rPr>
                <a:t>六</a:t>
              </a:r>
            </a:p>
          </p:txBody>
        </p:sp>
      </p:grpSp>
      <p:grpSp>
        <p:nvGrpSpPr>
          <p:cNvPr id="6" name="组合 5"/>
          <p:cNvGrpSpPr/>
          <p:nvPr/>
        </p:nvGrpSpPr>
        <p:grpSpPr>
          <a:xfrm>
            <a:off x="6336029" y="4258309"/>
            <a:ext cx="4712969" cy="535305"/>
            <a:chOff x="6336031" y="4258310"/>
            <a:chExt cx="4712969" cy="535305"/>
          </a:xfrm>
        </p:grpSpPr>
        <p:sp>
          <p:nvSpPr>
            <p:cNvPr id="124" name="矩形 123"/>
            <p:cNvSpPr/>
            <p:nvPr/>
          </p:nvSpPr>
          <p:spPr>
            <a:xfrm>
              <a:off x="6877686" y="4261062"/>
              <a:ext cx="4171314" cy="532553"/>
            </a:xfrm>
            <a:prstGeom prst="rect">
              <a:avLst/>
            </a:prstGeom>
            <a:noFill/>
            <a:ln w="19050">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125" name="文本框 124"/>
            <p:cNvSpPr txBox="1"/>
            <p:nvPr>
              <p:custDataLst>
                <p:tags r:id="rId6"/>
              </p:custDataLst>
            </p:nvPr>
          </p:nvSpPr>
          <p:spPr>
            <a:xfrm>
              <a:off x="7032626" y="4342130"/>
              <a:ext cx="3809365"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以事前预防为安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以事后抢救为险</a:t>
              </a:r>
            </a:p>
          </p:txBody>
        </p:sp>
        <p:sp>
          <p:nvSpPr>
            <p:cNvPr id="140" name="矩形 139"/>
            <p:cNvSpPr/>
            <p:nvPr/>
          </p:nvSpPr>
          <p:spPr>
            <a:xfrm>
              <a:off x="6336031" y="4258310"/>
              <a:ext cx="541655" cy="535305"/>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lumMod val="65000"/>
                    <a:lumOff val="35000"/>
                  </a:schemeClr>
                </a:solidFill>
              </a:endParaRPr>
            </a:p>
          </p:txBody>
        </p:sp>
        <p:sp>
          <p:nvSpPr>
            <p:cNvPr id="64" name="文本框 63"/>
            <p:cNvSpPr txBox="1"/>
            <p:nvPr>
              <p:custDataLst>
                <p:tags r:id="rId7"/>
              </p:custDataLst>
            </p:nvPr>
          </p:nvSpPr>
          <p:spPr>
            <a:xfrm>
              <a:off x="6400459" y="4326733"/>
              <a:ext cx="386080" cy="337185"/>
            </a:xfrm>
            <a:prstGeom prst="rect">
              <a:avLst/>
            </a:prstGeom>
            <a:noFill/>
          </p:spPr>
          <p:txBody>
            <a:bodyPr wrap="none" rtlCol="0">
              <a:spAutoFit/>
            </a:bodyPr>
            <a:lstStyle/>
            <a:p>
              <a:pPr algn="ctr"/>
              <a:r>
                <a:rPr lang="zh-CN" altLang="en-US" sz="1600" b="1" dirty="0">
                  <a:solidFill>
                    <a:schemeClr val="lt1"/>
                  </a:solidFill>
                </a:rPr>
                <a:t>七</a:t>
              </a:r>
            </a:p>
          </p:txBody>
        </p:sp>
      </p:grpSp>
      <p:grpSp>
        <p:nvGrpSpPr>
          <p:cNvPr id="7" name="组合 6"/>
          <p:cNvGrpSpPr/>
          <p:nvPr/>
        </p:nvGrpSpPr>
        <p:grpSpPr>
          <a:xfrm>
            <a:off x="6326506" y="5068571"/>
            <a:ext cx="4722495" cy="550545"/>
            <a:chOff x="6326506" y="5068570"/>
            <a:chExt cx="4722494" cy="550545"/>
          </a:xfrm>
        </p:grpSpPr>
        <p:sp>
          <p:nvSpPr>
            <p:cNvPr id="126" name="矩形 125"/>
            <p:cNvSpPr/>
            <p:nvPr/>
          </p:nvSpPr>
          <p:spPr>
            <a:xfrm>
              <a:off x="6860493" y="5068570"/>
              <a:ext cx="4188507" cy="550545"/>
            </a:xfrm>
            <a:prstGeom prst="rect">
              <a:avLst/>
            </a:prstGeom>
            <a:noFill/>
            <a:ln w="19050">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127" name="文本框 126"/>
            <p:cNvSpPr txBox="1"/>
            <p:nvPr>
              <p:custDataLst>
                <p:tags r:id="rId4"/>
              </p:custDataLst>
            </p:nvPr>
          </p:nvSpPr>
          <p:spPr>
            <a:xfrm>
              <a:off x="7013577" y="5159375"/>
              <a:ext cx="3809364" cy="398780"/>
            </a:xfrm>
            <a:prstGeom prst="rect">
              <a:avLst/>
            </a:prstGeom>
            <a:noFill/>
          </p:spPr>
          <p:txBody>
            <a:bodyPr wrap="none" rtlCol="0" anchor="t">
              <a:spAutoFit/>
            </a:bodyPr>
            <a:lstStyle/>
            <a:p>
              <a:r>
                <a:rPr lang="zh-CN" altLang="en-US" sz="2000" dirty="0">
                  <a:solidFill>
                    <a:schemeClr val="tx1">
                      <a:lumMod val="65000"/>
                      <a:lumOff val="35000"/>
                    </a:schemeClr>
                  </a:solidFill>
                  <a:cs typeface="微软雅黑" panose="020B0503020204020204" pitchFamily="34" charset="-122"/>
                  <a:sym typeface="+mn-ea"/>
                </a:rPr>
                <a:t>以严格要求为安</a:t>
              </a:r>
              <a:r>
                <a:rPr lang="en-US" altLang="zh-CN" sz="2000" dirty="0">
                  <a:solidFill>
                    <a:schemeClr val="tx1">
                      <a:lumMod val="65000"/>
                      <a:lumOff val="35000"/>
                    </a:schemeClr>
                  </a:solidFill>
                  <a:cs typeface="微软雅黑" panose="020B0503020204020204" pitchFamily="34" charset="-122"/>
                  <a:sym typeface="+mn-ea"/>
                </a:rPr>
                <a:t>,</a:t>
              </a:r>
              <a:r>
                <a:rPr lang="zh-CN" altLang="en-US" sz="2000" dirty="0">
                  <a:solidFill>
                    <a:schemeClr val="tx1">
                      <a:lumMod val="65000"/>
                      <a:lumOff val="35000"/>
                    </a:schemeClr>
                  </a:solidFill>
                  <a:cs typeface="微软雅黑" panose="020B0503020204020204" pitchFamily="34" charset="-122"/>
                  <a:sym typeface="+mn-ea"/>
                </a:rPr>
                <a:t>以松松垮垮为险</a:t>
              </a:r>
            </a:p>
          </p:txBody>
        </p:sp>
        <p:sp>
          <p:nvSpPr>
            <p:cNvPr id="143" name="矩形 142"/>
            <p:cNvSpPr/>
            <p:nvPr/>
          </p:nvSpPr>
          <p:spPr>
            <a:xfrm>
              <a:off x="6326506" y="5083810"/>
              <a:ext cx="541655" cy="535305"/>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lumMod val="65000"/>
                    <a:lumOff val="35000"/>
                  </a:schemeClr>
                </a:solidFill>
              </a:endParaRPr>
            </a:p>
          </p:txBody>
        </p:sp>
        <p:sp>
          <p:nvSpPr>
            <p:cNvPr id="65" name="文本框 64"/>
            <p:cNvSpPr txBox="1"/>
            <p:nvPr>
              <p:custDataLst>
                <p:tags r:id="rId5"/>
              </p:custDataLst>
            </p:nvPr>
          </p:nvSpPr>
          <p:spPr>
            <a:xfrm>
              <a:off x="6387337" y="5163286"/>
              <a:ext cx="386080" cy="337185"/>
            </a:xfrm>
            <a:prstGeom prst="rect">
              <a:avLst/>
            </a:prstGeom>
            <a:noFill/>
          </p:spPr>
          <p:txBody>
            <a:bodyPr wrap="none" rtlCol="0">
              <a:spAutoFit/>
            </a:bodyPr>
            <a:lstStyle/>
            <a:p>
              <a:r>
                <a:rPr lang="zh-CN" altLang="en-US" sz="1600" b="1" dirty="0">
                  <a:solidFill>
                    <a:schemeClr val="tx1"/>
                  </a:solidFill>
                </a:rPr>
                <a:t>八</a:t>
              </a:r>
            </a:p>
          </p:txBody>
        </p:sp>
      </p:grpSp>
      <p:sp>
        <p:nvSpPr>
          <p:cNvPr id="66" name="文本框 65"/>
          <p:cNvSpPr txBox="1"/>
          <p:nvPr>
            <p:custDataLst>
              <p:tags r:id="rId2"/>
            </p:custDataLst>
          </p:nvPr>
        </p:nvSpPr>
        <p:spPr>
          <a:xfrm>
            <a:off x="2714626" y="1546431"/>
            <a:ext cx="6786245" cy="891540"/>
          </a:xfrm>
          <a:prstGeom prst="rect">
            <a:avLst/>
          </a:prstGeom>
          <a:noFill/>
        </p:spPr>
        <p:txBody>
          <a:bodyPr wrap="square" rtlCol="0">
            <a:normAutofit/>
          </a:bodyPr>
          <a:lstStyle>
            <a:defPPr>
              <a:defRPr lang="zh-CN"/>
            </a:defPPr>
            <a:lvl1pPr>
              <a:lnSpc>
                <a:spcPct val="130000"/>
              </a:lnSpc>
              <a:defRPr sz="2800" b="1" spc="200">
                <a:blipFill dpi="0" rotWithShape="1">
                  <a:blip r:embed="rId22"/>
                  <a:srcRect/>
                  <a:tile tx="0" ty="0" sx="100000" sy="100000" flip="none" algn="tl"/>
                </a:blipFill>
              </a:defRPr>
            </a:lvl1pPr>
          </a:lstStyle>
          <a:p>
            <a:pPr algn="ctr"/>
            <a:r>
              <a:rPr lang="zh-CN" altLang="en-US" sz="4000" spc="100" dirty="0">
                <a:cs typeface="微软雅黑" panose="020B0503020204020204" pitchFamily="34" charset="-122"/>
              </a:rPr>
              <a:t>安全生产  八安八险</a:t>
            </a:r>
          </a:p>
        </p:txBody>
      </p:sp>
      <p:sp>
        <p:nvSpPr>
          <p:cNvPr id="46" name="文本框 45"/>
          <p:cNvSpPr txBox="1"/>
          <p:nvPr>
            <p:custDataLst>
              <p:tags r:id="rId3"/>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安全生产知识学习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66"/>
                                        </p:tgtEl>
                                        <p:attrNameLst>
                                          <p:attrName>style.visibility</p:attrName>
                                        </p:attrNameLst>
                                      </p:cBhvr>
                                      <p:to>
                                        <p:strVal val="visible"/>
                                      </p:to>
                                    </p:set>
                                    <p:anim calcmode="lin" valueType="num">
                                      <p:cBhvr>
                                        <p:cTn id="10" dur="1000" fill="hold"/>
                                        <p:tgtEl>
                                          <p:spTgt spid="66"/>
                                        </p:tgtEl>
                                        <p:attrNameLst>
                                          <p:attrName>ppt_w</p:attrName>
                                        </p:attrNameLst>
                                      </p:cBhvr>
                                      <p:tavLst>
                                        <p:tav tm="0">
                                          <p:val>
                                            <p:fltVal val="0"/>
                                          </p:val>
                                        </p:tav>
                                        <p:tav tm="100000">
                                          <p:val>
                                            <p:strVal val="#ppt_w"/>
                                          </p:val>
                                        </p:tav>
                                      </p:tavLst>
                                    </p:anim>
                                    <p:anim calcmode="lin" valueType="num">
                                      <p:cBhvr>
                                        <p:cTn id="11" dur="1000" fill="hold"/>
                                        <p:tgtEl>
                                          <p:spTgt spid="66"/>
                                        </p:tgtEl>
                                        <p:attrNameLst>
                                          <p:attrName>ppt_h</p:attrName>
                                        </p:attrNameLst>
                                      </p:cBhvr>
                                      <p:tavLst>
                                        <p:tav tm="0">
                                          <p:val>
                                            <p:fltVal val="0"/>
                                          </p:val>
                                        </p:tav>
                                        <p:tav tm="100000">
                                          <p:val>
                                            <p:strVal val="#ppt_h"/>
                                          </p:val>
                                        </p:tav>
                                      </p:tavLst>
                                    </p:anim>
                                    <p:animEffect transition="in" filter="fade">
                                      <p:cBhvr>
                                        <p:cTn id="12" dur="1000"/>
                                        <p:tgtEl>
                                          <p:spTgt spid="66"/>
                                        </p:tgtEl>
                                      </p:cBhvr>
                                    </p:animEffect>
                                  </p:childTnLst>
                                </p:cTn>
                              </p:par>
                              <p:par>
                                <p:cTn id="13" presetID="42" presetClass="entr" presetSubtype="0" fill="hold" nodeType="withEffect">
                                  <p:stCondLst>
                                    <p:cond delay="1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3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7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45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60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675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2"/>
            </p:custDataLst>
          </p:nvPr>
        </p:nvSpPr>
        <p:spPr>
          <a:xfrm>
            <a:off x="2098684" y="1662775"/>
            <a:ext cx="9026517" cy="698731"/>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68580" tIns="34291" rIns="68580" bIns="34291" numCol="1" spcCol="0" rtlCol="0" fromWordArt="0" anchor="ctr" anchorCtr="0" forceAA="0" compatLnSpc="1">
            <a:noAutofit/>
          </a:bodyPr>
          <a:lstStyle/>
          <a:p>
            <a:pPr defTabSz="685800"/>
            <a:endParaRPr lang="zh-CN" altLang="en-US" sz="3755" kern="0">
              <a:solidFill>
                <a:schemeClr val="accent1">
                  <a:lumMod val="50000"/>
                  <a:hueOff val="10800000"/>
                </a:schemeClr>
              </a:solidFill>
              <a:latin typeface="微软雅黑" panose="020B0503020204020204" pitchFamily="34" charset="-122"/>
              <a:ea typeface="微软雅黑" panose="020B0503020204020204" pitchFamily="34" charset="-122"/>
            </a:endParaRPr>
          </a:p>
        </p:txBody>
      </p:sp>
      <p:sp>
        <p:nvSpPr>
          <p:cNvPr id="17" name="矩形 16"/>
          <p:cNvSpPr/>
          <p:nvPr>
            <p:custDataLst>
              <p:tags r:id="rId3"/>
            </p:custDataLst>
          </p:nvPr>
        </p:nvSpPr>
        <p:spPr>
          <a:xfrm>
            <a:off x="2068481" y="1729839"/>
            <a:ext cx="9026516" cy="501650"/>
          </a:xfrm>
          <a:prstGeom prst="rect">
            <a:avLst/>
          </a:prstGeom>
        </p:spPr>
        <p:txBody>
          <a:bodyPr wrap="square">
            <a:spAutoFit/>
          </a:bodyPr>
          <a:lstStyle/>
          <a:p>
            <a:pPr algn="ctr"/>
            <a:r>
              <a:rPr lang="zh-CN" altLang="en-US" sz="2400" b="1" spc="100" dirty="0">
                <a:solidFill>
                  <a:schemeClr val="accent1">
                    <a:lumMod val="50000"/>
                    <a:hueOff val="10800000"/>
                  </a:schemeClr>
                </a:solidFill>
              </a:rPr>
              <a:t>对加强安全生产提出</a:t>
            </a:r>
            <a:r>
              <a:rPr lang="zh-CN" altLang="en-US" sz="2665" b="1" spc="100" dirty="0">
                <a:solidFill>
                  <a:schemeClr val="accent1">
                    <a:lumMod val="50000"/>
                    <a:hueOff val="10800000"/>
                  </a:schemeClr>
                </a:solidFill>
              </a:rPr>
              <a:t>5</a:t>
            </a:r>
            <a:r>
              <a:rPr lang="zh-CN" altLang="en-US" sz="2400" b="1" spc="100" dirty="0">
                <a:solidFill>
                  <a:schemeClr val="accent1">
                    <a:lumMod val="50000"/>
                    <a:hueOff val="10800000"/>
                  </a:schemeClr>
                </a:solidFill>
              </a:rPr>
              <a:t>点要求</a:t>
            </a:r>
          </a:p>
        </p:txBody>
      </p:sp>
      <p:sp>
        <p:nvSpPr>
          <p:cNvPr id="18" name="矩形 17"/>
          <p:cNvSpPr/>
          <p:nvPr>
            <p:custDataLst>
              <p:tags r:id="rId4"/>
            </p:custDataLst>
          </p:nvPr>
        </p:nvSpPr>
        <p:spPr>
          <a:xfrm>
            <a:off x="1155701" y="1662775"/>
            <a:ext cx="798967" cy="704315"/>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68580" tIns="34291" rIns="68580" bIns="34291" numCol="1" spcCol="0" rtlCol="0" fromWordArt="0" anchor="ctr" anchorCtr="0" forceAA="0" compatLnSpc="1">
            <a:noAutofit/>
          </a:bodyPr>
          <a:lstStyle/>
          <a:p>
            <a:pPr defTabSz="685800"/>
            <a:endParaRPr lang="zh-CN" altLang="en-US" sz="3755" kern="0">
              <a:solidFill>
                <a:schemeClr val="accent1">
                  <a:lumMod val="50000"/>
                  <a:hueOff val="10800000"/>
                </a:schemeClr>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5"/>
            </p:custDataLst>
          </p:nvPr>
        </p:nvPicPr>
        <p:blipFill>
          <a:blip r:embed="rId30"/>
          <a:stretch>
            <a:fillRect/>
          </a:stretch>
        </p:blipFill>
        <p:spPr>
          <a:xfrm>
            <a:off x="1320314" y="1783652"/>
            <a:ext cx="469737" cy="474299"/>
          </a:xfrm>
          <a:prstGeom prst="rect">
            <a:avLst/>
          </a:prstGeom>
        </p:spPr>
      </p:pic>
      <p:sp>
        <p:nvSpPr>
          <p:cNvPr id="16" name="矩形: 圆角 4"/>
          <p:cNvSpPr/>
          <p:nvPr>
            <p:custDataLst>
              <p:tags r:id="rId6"/>
            </p:custDataLst>
          </p:nvPr>
        </p:nvSpPr>
        <p:spPr>
          <a:xfrm>
            <a:off x="1229897" y="3197420"/>
            <a:ext cx="437031" cy="45554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latin typeface="微软雅黑" panose="020B0503020204020204" pitchFamily="34" charset="-122"/>
              <a:ea typeface="微软雅黑" panose="020B0503020204020204" pitchFamily="34" charset="-122"/>
            </a:endParaRPr>
          </a:p>
        </p:txBody>
      </p:sp>
      <p:sp>
        <p:nvSpPr>
          <p:cNvPr id="20" name="矩形 19"/>
          <p:cNvSpPr/>
          <p:nvPr>
            <p:custDataLst>
              <p:tags r:id="rId7"/>
            </p:custDataLst>
          </p:nvPr>
        </p:nvSpPr>
        <p:spPr>
          <a:xfrm>
            <a:off x="1193801" y="3193985"/>
            <a:ext cx="507100" cy="420370"/>
          </a:xfrm>
          <a:prstGeom prst="rect">
            <a:avLst/>
          </a:prstGeom>
        </p:spPr>
        <p:txBody>
          <a:bodyPr wrap="square">
            <a:normAutofit/>
          </a:bodyPr>
          <a:lstStyle/>
          <a:p>
            <a:pPr algn="ctr"/>
            <a:r>
              <a:rPr lang="en-US" altLang="zh-CN" sz="2135" b="1" dirty="0">
                <a:solidFill>
                  <a:schemeClr val="lt1"/>
                </a:solidFill>
              </a:rPr>
              <a:t>1</a:t>
            </a:r>
            <a:endParaRPr lang="en-US" altLang="zh-CN" sz="2135" b="1" kern="100" dirty="0">
              <a:solidFill>
                <a:schemeClr val="lt1"/>
              </a:solidFill>
              <a:cs typeface="Times New Roman" panose="02020603050405020304" pitchFamily="18" charset="0"/>
            </a:endParaRPr>
          </a:p>
        </p:txBody>
      </p:sp>
      <p:sp>
        <p:nvSpPr>
          <p:cNvPr id="21" name="矩形 20"/>
          <p:cNvSpPr/>
          <p:nvPr>
            <p:custDataLst>
              <p:tags r:id="rId8"/>
            </p:custDataLst>
          </p:nvPr>
        </p:nvSpPr>
        <p:spPr>
          <a:xfrm>
            <a:off x="2403121" y="3110486"/>
            <a:ext cx="8722080" cy="583565"/>
          </a:xfrm>
          <a:prstGeom prst="rect">
            <a:avLst/>
          </a:prstGeom>
        </p:spPr>
        <p:txBody>
          <a:bodyPr wrap="square">
            <a:spAutoFit/>
          </a:bodyPr>
          <a:lstStyle/>
          <a:p>
            <a:r>
              <a:rPr lang="zh-CN" altLang="en-US" sz="1600" dirty="0">
                <a:solidFill>
                  <a:schemeClr val="tx1">
                    <a:lumMod val="75000"/>
                    <a:lumOff val="25000"/>
                  </a:schemeClr>
                </a:solidFill>
              </a:rPr>
              <a:t>一是必须坚定不移保障安全发展，狠抓安全生产责任制落实。要强化“党政同责、一岗双责、失职追责”，坚持以人为本、以民为本。</a:t>
            </a:r>
          </a:p>
        </p:txBody>
      </p:sp>
      <p:sp>
        <p:nvSpPr>
          <p:cNvPr id="22" name="箭头: V 形 18"/>
          <p:cNvSpPr/>
          <p:nvPr>
            <p:custDataLst>
              <p:tags r:id="rId9"/>
            </p:custDataLst>
          </p:nvPr>
        </p:nvSpPr>
        <p:spPr>
          <a:xfrm>
            <a:off x="1958795" y="3235493"/>
            <a:ext cx="288032" cy="348407"/>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schemeClr val="lt1"/>
              </a:solidFill>
            </a:endParaRPr>
          </a:p>
        </p:txBody>
      </p:sp>
      <p:sp>
        <p:nvSpPr>
          <p:cNvPr id="23" name="矩形: 圆角 4"/>
          <p:cNvSpPr/>
          <p:nvPr>
            <p:custDataLst>
              <p:tags r:id="rId10"/>
            </p:custDataLst>
          </p:nvPr>
        </p:nvSpPr>
        <p:spPr>
          <a:xfrm>
            <a:off x="1229897" y="3792615"/>
            <a:ext cx="437031" cy="45554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11"/>
            </p:custDataLst>
          </p:nvPr>
        </p:nvSpPr>
        <p:spPr>
          <a:xfrm>
            <a:off x="1205702" y="3775683"/>
            <a:ext cx="507100" cy="420370"/>
          </a:xfrm>
          <a:prstGeom prst="rect">
            <a:avLst/>
          </a:prstGeom>
        </p:spPr>
        <p:txBody>
          <a:bodyPr wrap="square">
            <a:normAutofit/>
          </a:bodyPr>
          <a:lstStyle/>
          <a:p>
            <a:pPr algn="ctr"/>
            <a:r>
              <a:rPr lang="en-US" altLang="zh-CN" sz="2135" b="1" dirty="0">
                <a:solidFill>
                  <a:schemeClr val="lt1"/>
                </a:solidFill>
              </a:rPr>
              <a:t>2</a:t>
            </a:r>
            <a:endParaRPr lang="en-US" altLang="zh-CN" sz="2135" b="1" kern="100" dirty="0">
              <a:solidFill>
                <a:schemeClr val="lt1"/>
              </a:solidFill>
              <a:cs typeface="Times New Roman" panose="02020603050405020304" pitchFamily="18" charset="0"/>
            </a:endParaRPr>
          </a:p>
        </p:txBody>
      </p:sp>
      <p:sp>
        <p:nvSpPr>
          <p:cNvPr id="25" name="矩形 24"/>
          <p:cNvSpPr/>
          <p:nvPr>
            <p:custDataLst>
              <p:tags r:id="rId12"/>
            </p:custDataLst>
          </p:nvPr>
        </p:nvSpPr>
        <p:spPr>
          <a:xfrm>
            <a:off x="2403122" y="3703373"/>
            <a:ext cx="8734713" cy="583565"/>
          </a:xfrm>
          <a:prstGeom prst="rect">
            <a:avLst/>
          </a:prstGeom>
        </p:spPr>
        <p:txBody>
          <a:bodyPr wrap="square">
            <a:spAutoFit/>
          </a:bodyPr>
          <a:lstStyle/>
          <a:p>
            <a:r>
              <a:rPr lang="zh-CN" altLang="en-US" sz="1600" dirty="0">
                <a:solidFill>
                  <a:schemeClr val="tx1">
                    <a:lumMod val="75000"/>
                    <a:lumOff val="25000"/>
                  </a:schemeClr>
                </a:solidFill>
              </a:rPr>
              <a:t>二是必须深化改革创新，加强和改进安全监管工作，强化开发区、工业园区、港区等功能区安全监管，举一反三，在标准制定、体制机制上认真考虑如何改革和完善。</a:t>
            </a:r>
          </a:p>
        </p:txBody>
      </p:sp>
      <p:sp>
        <p:nvSpPr>
          <p:cNvPr id="26" name="箭头: V 形 18"/>
          <p:cNvSpPr/>
          <p:nvPr>
            <p:custDataLst>
              <p:tags r:id="rId13"/>
            </p:custDataLst>
          </p:nvPr>
        </p:nvSpPr>
        <p:spPr>
          <a:xfrm>
            <a:off x="1958795" y="3830687"/>
            <a:ext cx="288032" cy="348407"/>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schemeClr val="lt1"/>
              </a:solidFill>
            </a:endParaRPr>
          </a:p>
        </p:txBody>
      </p:sp>
      <p:sp>
        <p:nvSpPr>
          <p:cNvPr id="27" name="矩形: 圆角 4"/>
          <p:cNvSpPr/>
          <p:nvPr>
            <p:custDataLst>
              <p:tags r:id="rId14"/>
            </p:custDataLst>
          </p:nvPr>
        </p:nvSpPr>
        <p:spPr>
          <a:xfrm>
            <a:off x="1229897" y="4400358"/>
            <a:ext cx="437031" cy="45554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latin typeface="微软雅黑" panose="020B0503020204020204" pitchFamily="34" charset="-122"/>
              <a:ea typeface="微软雅黑" panose="020B0503020204020204" pitchFamily="34" charset="-122"/>
            </a:endParaRPr>
          </a:p>
        </p:txBody>
      </p:sp>
      <p:sp>
        <p:nvSpPr>
          <p:cNvPr id="28" name="矩形 27"/>
          <p:cNvSpPr/>
          <p:nvPr>
            <p:custDataLst>
              <p:tags r:id="rId15"/>
            </p:custDataLst>
          </p:nvPr>
        </p:nvSpPr>
        <p:spPr>
          <a:xfrm>
            <a:off x="1205702" y="4383425"/>
            <a:ext cx="507100" cy="420370"/>
          </a:xfrm>
          <a:prstGeom prst="rect">
            <a:avLst/>
          </a:prstGeom>
        </p:spPr>
        <p:txBody>
          <a:bodyPr wrap="square">
            <a:normAutofit/>
          </a:bodyPr>
          <a:lstStyle/>
          <a:p>
            <a:pPr algn="ctr"/>
            <a:r>
              <a:rPr lang="en-US" altLang="zh-CN" sz="2135" b="1" dirty="0">
                <a:solidFill>
                  <a:schemeClr val="lt1"/>
                </a:solidFill>
              </a:rPr>
              <a:t>3</a:t>
            </a:r>
            <a:endParaRPr lang="en-US" altLang="zh-CN" sz="2135" b="1" kern="100" dirty="0">
              <a:solidFill>
                <a:schemeClr val="lt1"/>
              </a:solidFill>
              <a:cs typeface="Times New Roman" panose="02020603050405020304" pitchFamily="18" charset="0"/>
            </a:endParaRPr>
          </a:p>
        </p:txBody>
      </p:sp>
      <p:sp>
        <p:nvSpPr>
          <p:cNvPr id="29" name="矩形 28"/>
          <p:cNvSpPr/>
          <p:nvPr>
            <p:custDataLst>
              <p:tags r:id="rId16"/>
            </p:custDataLst>
          </p:nvPr>
        </p:nvSpPr>
        <p:spPr>
          <a:xfrm>
            <a:off x="2403122" y="4311115"/>
            <a:ext cx="8734713" cy="583565"/>
          </a:xfrm>
          <a:prstGeom prst="rect">
            <a:avLst/>
          </a:prstGeom>
        </p:spPr>
        <p:txBody>
          <a:bodyPr wrap="square">
            <a:spAutoFit/>
          </a:bodyPr>
          <a:lstStyle/>
          <a:p>
            <a:r>
              <a:rPr lang="zh-CN" altLang="en-US" sz="1600" b="1" dirty="0">
                <a:solidFill>
                  <a:schemeClr val="tx1">
                    <a:lumMod val="65000"/>
                    <a:lumOff val="35000"/>
                  </a:schemeClr>
                </a:solidFill>
              </a:rPr>
              <a:t>三是必须强化依法治理，用法治思维和法治手段解决安全生产问题，加快安全生产相关法律法规制定修订，加强安全生产监管执法，强化基层监管力量，着力提高安全生产法治化水平。</a:t>
            </a:r>
          </a:p>
        </p:txBody>
      </p:sp>
      <p:sp>
        <p:nvSpPr>
          <p:cNvPr id="30" name="箭头: V 形 18"/>
          <p:cNvSpPr/>
          <p:nvPr>
            <p:custDataLst>
              <p:tags r:id="rId17"/>
            </p:custDataLst>
          </p:nvPr>
        </p:nvSpPr>
        <p:spPr>
          <a:xfrm>
            <a:off x="1958795" y="4438430"/>
            <a:ext cx="288032" cy="348407"/>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schemeClr val="lt1"/>
              </a:solidFill>
            </a:endParaRPr>
          </a:p>
        </p:txBody>
      </p:sp>
      <p:sp>
        <p:nvSpPr>
          <p:cNvPr id="31" name="文本框 30"/>
          <p:cNvSpPr txBox="1"/>
          <p:nvPr>
            <p:custDataLst>
              <p:tags r:id="rId18"/>
            </p:custDataLst>
          </p:nvPr>
        </p:nvSpPr>
        <p:spPr>
          <a:xfrm>
            <a:off x="1062313" y="2452951"/>
            <a:ext cx="10032683" cy="542290"/>
          </a:xfrm>
          <a:prstGeom prst="rect">
            <a:avLst/>
          </a:prstGeom>
          <a:noFill/>
        </p:spPr>
        <p:txBody>
          <a:bodyPr wrap="square" rtlCol="0">
            <a:spAutoFit/>
          </a:bodyPr>
          <a:lstStyle/>
          <a:p>
            <a:r>
              <a:rPr lang="zh-CN" altLang="en-US" sz="1465" b="1" dirty="0">
                <a:solidFill>
                  <a:schemeClr val="accent1">
                    <a:lumMod val="50000"/>
                  </a:schemeClr>
                </a:solidFill>
              </a:rPr>
              <a:t>强调，重特大突发事件，不论是自然灾害还是责任事故，其中都不同程度存在主体责任不落实、隐患排查治理不彻底、法规标准不健全、安全监管执法不严格、监管体制机制不完善、安全基础薄弱、应急救援能力不强等问题。</a:t>
            </a:r>
          </a:p>
        </p:txBody>
      </p:sp>
      <p:sp>
        <p:nvSpPr>
          <p:cNvPr id="32" name="矩形: 圆角 4"/>
          <p:cNvSpPr/>
          <p:nvPr>
            <p:custDataLst>
              <p:tags r:id="rId19"/>
            </p:custDataLst>
          </p:nvPr>
        </p:nvSpPr>
        <p:spPr>
          <a:xfrm>
            <a:off x="1229897" y="5087383"/>
            <a:ext cx="437031" cy="45554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latin typeface="微软雅黑" panose="020B0503020204020204" pitchFamily="34" charset="-122"/>
              <a:ea typeface="微软雅黑" panose="020B0503020204020204" pitchFamily="34" charset="-122"/>
            </a:endParaRPr>
          </a:p>
        </p:txBody>
      </p:sp>
      <p:sp>
        <p:nvSpPr>
          <p:cNvPr id="33" name="矩形 32"/>
          <p:cNvSpPr/>
          <p:nvPr>
            <p:custDataLst>
              <p:tags r:id="rId20"/>
            </p:custDataLst>
          </p:nvPr>
        </p:nvSpPr>
        <p:spPr>
          <a:xfrm>
            <a:off x="1193801" y="5083948"/>
            <a:ext cx="507100" cy="420370"/>
          </a:xfrm>
          <a:prstGeom prst="rect">
            <a:avLst/>
          </a:prstGeom>
        </p:spPr>
        <p:txBody>
          <a:bodyPr wrap="square">
            <a:normAutofit/>
          </a:bodyPr>
          <a:lstStyle/>
          <a:p>
            <a:pPr algn="ctr"/>
            <a:r>
              <a:rPr lang="en-US" altLang="zh-CN" sz="2135" b="1" dirty="0">
                <a:solidFill>
                  <a:schemeClr val="lt1"/>
                </a:solidFill>
              </a:rPr>
              <a:t>4</a:t>
            </a:r>
            <a:endParaRPr lang="en-US" altLang="zh-CN" sz="2135" b="1" kern="100" dirty="0">
              <a:solidFill>
                <a:schemeClr val="lt1"/>
              </a:solidFill>
              <a:cs typeface="Times New Roman" panose="02020603050405020304" pitchFamily="18" charset="0"/>
            </a:endParaRPr>
          </a:p>
        </p:txBody>
      </p:sp>
      <p:sp>
        <p:nvSpPr>
          <p:cNvPr id="34" name="矩形 33"/>
          <p:cNvSpPr/>
          <p:nvPr>
            <p:custDataLst>
              <p:tags r:id="rId21"/>
            </p:custDataLst>
          </p:nvPr>
        </p:nvSpPr>
        <p:spPr>
          <a:xfrm>
            <a:off x="2403121" y="4875118"/>
            <a:ext cx="8722080" cy="829945"/>
          </a:xfrm>
          <a:prstGeom prst="rect">
            <a:avLst/>
          </a:prstGeom>
        </p:spPr>
        <p:txBody>
          <a:bodyPr wrap="square">
            <a:spAutoFit/>
          </a:bodyPr>
          <a:lstStyle/>
          <a:p>
            <a:r>
              <a:rPr lang="zh-CN" altLang="en-US" sz="1600" dirty="0">
                <a:solidFill>
                  <a:schemeClr val="tx1">
                    <a:lumMod val="75000"/>
                    <a:lumOff val="25000"/>
                  </a:schemeClr>
                </a:solidFill>
              </a:rPr>
              <a:t>四是必须坚决遏制重特大事故频发势头，对易发重特大事故的行业领域采取风险分级管控、隐患排查治理双重预防性工作机制，推动安全生产关口前移，加强应急救援工作，最大限度减少人员伤亡和财产损失。</a:t>
            </a:r>
          </a:p>
        </p:txBody>
      </p:sp>
      <p:sp>
        <p:nvSpPr>
          <p:cNvPr id="35" name="箭头: V 形 18"/>
          <p:cNvSpPr/>
          <p:nvPr>
            <p:custDataLst>
              <p:tags r:id="rId22"/>
            </p:custDataLst>
          </p:nvPr>
        </p:nvSpPr>
        <p:spPr>
          <a:xfrm>
            <a:off x="1958795" y="5125455"/>
            <a:ext cx="288032" cy="348407"/>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schemeClr val="lt1"/>
              </a:solidFill>
            </a:endParaRPr>
          </a:p>
        </p:txBody>
      </p:sp>
      <p:sp>
        <p:nvSpPr>
          <p:cNvPr id="36" name="矩形: 圆角 4"/>
          <p:cNvSpPr/>
          <p:nvPr>
            <p:custDataLst>
              <p:tags r:id="rId23"/>
            </p:custDataLst>
          </p:nvPr>
        </p:nvSpPr>
        <p:spPr>
          <a:xfrm>
            <a:off x="1229897" y="5974678"/>
            <a:ext cx="437031" cy="45554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latin typeface="微软雅黑" panose="020B0503020204020204" pitchFamily="34" charset="-122"/>
              <a:ea typeface="微软雅黑" panose="020B0503020204020204" pitchFamily="34" charset="-122"/>
            </a:endParaRPr>
          </a:p>
        </p:txBody>
      </p:sp>
      <p:sp>
        <p:nvSpPr>
          <p:cNvPr id="37" name="矩形 36"/>
          <p:cNvSpPr/>
          <p:nvPr>
            <p:custDataLst>
              <p:tags r:id="rId24"/>
            </p:custDataLst>
          </p:nvPr>
        </p:nvSpPr>
        <p:spPr>
          <a:xfrm>
            <a:off x="1205702" y="5957745"/>
            <a:ext cx="507100" cy="420370"/>
          </a:xfrm>
          <a:prstGeom prst="rect">
            <a:avLst/>
          </a:prstGeom>
        </p:spPr>
        <p:txBody>
          <a:bodyPr wrap="square">
            <a:normAutofit/>
          </a:bodyPr>
          <a:lstStyle/>
          <a:p>
            <a:pPr algn="ctr"/>
            <a:r>
              <a:rPr lang="en-US" altLang="zh-CN" sz="2135" b="1" dirty="0">
                <a:solidFill>
                  <a:schemeClr val="lt1"/>
                </a:solidFill>
              </a:rPr>
              <a:t>5</a:t>
            </a:r>
            <a:endParaRPr lang="en-US" altLang="zh-CN" sz="2135" b="1" kern="100" dirty="0">
              <a:solidFill>
                <a:schemeClr val="lt1"/>
              </a:solidFill>
              <a:cs typeface="Times New Roman" panose="02020603050405020304" pitchFamily="18" charset="0"/>
            </a:endParaRPr>
          </a:p>
        </p:txBody>
      </p:sp>
      <p:sp>
        <p:nvSpPr>
          <p:cNvPr id="38" name="矩形 37"/>
          <p:cNvSpPr/>
          <p:nvPr>
            <p:custDataLst>
              <p:tags r:id="rId25"/>
            </p:custDataLst>
          </p:nvPr>
        </p:nvSpPr>
        <p:spPr>
          <a:xfrm>
            <a:off x="2390489" y="5629450"/>
            <a:ext cx="8734713" cy="1076325"/>
          </a:xfrm>
          <a:prstGeom prst="rect">
            <a:avLst/>
          </a:prstGeom>
        </p:spPr>
        <p:txBody>
          <a:bodyPr wrap="square">
            <a:spAutoFit/>
          </a:bodyPr>
          <a:lstStyle/>
          <a:p>
            <a:r>
              <a:rPr lang="zh-CN" altLang="en-US" sz="1600" dirty="0">
                <a:solidFill>
                  <a:schemeClr val="tx1">
                    <a:lumMod val="75000"/>
                    <a:lumOff val="25000"/>
                  </a:schemeClr>
                </a:solidFill>
              </a:rPr>
              <a:t>五是必须加强基础建设，提升安全保障能力，针对城市建设、危旧房屋、玻璃幕墙、渣土堆场、尾矿库、燃气管线、地下管廊等重点隐患和煤矿、非煤矿山、危化品、烟花爆竹、交通运输等重点行业以及游乐、“跨年夜”等大型群众性活动，坚决做好安全防范，特别是要严防踩踏事故发生。</a:t>
            </a:r>
          </a:p>
        </p:txBody>
      </p:sp>
      <p:sp>
        <p:nvSpPr>
          <p:cNvPr id="39" name="箭头: V 形 18"/>
          <p:cNvSpPr/>
          <p:nvPr>
            <p:custDataLst>
              <p:tags r:id="rId26"/>
            </p:custDataLst>
          </p:nvPr>
        </p:nvSpPr>
        <p:spPr>
          <a:xfrm>
            <a:off x="1958795" y="6012750"/>
            <a:ext cx="288032" cy="348407"/>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schemeClr val="lt1"/>
              </a:solidFill>
            </a:endParaRPr>
          </a:p>
        </p:txBody>
      </p:sp>
      <p:sp>
        <p:nvSpPr>
          <p:cNvPr id="41" name="文本框 40"/>
          <p:cNvSpPr txBox="1"/>
          <p:nvPr>
            <p:custDataLst>
              <p:tags r:id="rId2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安全生产知识学习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900" fill="hold"/>
                                        <p:tgtEl>
                                          <p:spTgt spid="1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250"/>
                                        <p:tgtEl>
                                          <p:spTgt spid="21"/>
                                        </p:tgtEl>
                                      </p:cBhvr>
                                    </p:animEffect>
                                    <p:anim calcmode="lin" valueType="num">
                                      <p:cBhvr>
                                        <p:cTn id="50" dur="1250" fill="hold"/>
                                        <p:tgtEl>
                                          <p:spTgt spid="21"/>
                                        </p:tgtEl>
                                        <p:attrNameLst>
                                          <p:attrName>ppt_x</p:attrName>
                                        </p:attrNameLst>
                                      </p:cBhvr>
                                      <p:tavLst>
                                        <p:tav tm="0">
                                          <p:val>
                                            <p:strVal val="#ppt_x"/>
                                          </p:val>
                                        </p:tav>
                                        <p:tav tm="100000">
                                          <p:val>
                                            <p:strVal val="#ppt_x"/>
                                          </p:val>
                                        </p:tav>
                                      </p:tavLst>
                                    </p:anim>
                                    <p:anim calcmode="lin" valueType="num">
                                      <p:cBhvr>
                                        <p:cTn id="51" dur="1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900" fill="hold"/>
                                        <p:tgtEl>
                                          <p:spTgt spid="23"/>
                                        </p:tgtEl>
                                        <p:attrNameLst>
                                          <p:attrName>ppt_y</p:attrName>
                                        </p:attrNameLst>
                                      </p:cBhvr>
                                      <p:tavLst>
                                        <p:tav tm="0">
                                          <p:val>
                                            <p:strVal val="#ppt_y+1"/>
                                          </p:val>
                                        </p:tav>
                                        <p:tav tm="100000">
                                          <p:val>
                                            <p:strVal val="#ppt_y-.03"/>
                                          </p:val>
                                        </p:tav>
                                      </p:tavLst>
                                    </p:anim>
                                    <p:anim calcmode="lin" valueType="num">
                                      <p:cBhvr>
                                        <p:cTn id="58"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75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250"/>
                                        <p:tgtEl>
                                          <p:spTgt spid="25"/>
                                        </p:tgtEl>
                                      </p:cBhvr>
                                    </p:animEffect>
                                    <p:anim calcmode="lin" valueType="num">
                                      <p:cBhvr>
                                        <p:cTn id="72" dur="1250" fill="hold"/>
                                        <p:tgtEl>
                                          <p:spTgt spid="25"/>
                                        </p:tgtEl>
                                        <p:attrNameLst>
                                          <p:attrName>ppt_x</p:attrName>
                                        </p:attrNameLst>
                                      </p:cBhvr>
                                      <p:tavLst>
                                        <p:tav tm="0">
                                          <p:val>
                                            <p:strVal val="#ppt_x"/>
                                          </p:val>
                                        </p:tav>
                                        <p:tav tm="100000">
                                          <p:val>
                                            <p:strVal val="#ppt_x"/>
                                          </p:val>
                                        </p:tav>
                                      </p:tavLst>
                                    </p:anim>
                                    <p:anim calcmode="lin" valueType="num">
                                      <p:cBhvr>
                                        <p:cTn id="73" dur="1250" fill="hold"/>
                                        <p:tgtEl>
                                          <p:spTgt spid="25"/>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37" presetClass="entr" presetSubtype="0"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900" fill="hold"/>
                                        <p:tgtEl>
                                          <p:spTgt spid="27"/>
                                        </p:tgtEl>
                                        <p:attrNameLst>
                                          <p:attrName>ppt_y</p:attrName>
                                        </p:attrNameLst>
                                      </p:cBhvr>
                                      <p:tavLst>
                                        <p:tav tm="0">
                                          <p:val>
                                            <p:strVal val="#ppt_y+1"/>
                                          </p:val>
                                        </p:tav>
                                        <p:tav tm="100000">
                                          <p:val>
                                            <p:strVal val="#ppt_y-.03"/>
                                          </p:val>
                                        </p:tav>
                                      </p:tavLst>
                                    </p:anim>
                                    <p:anim calcmode="lin" valueType="num">
                                      <p:cBhvr>
                                        <p:cTn id="80"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81" fill="hold">
                            <p:stCondLst>
                              <p:cond delay="10000"/>
                            </p:stCondLst>
                            <p:childTnLst>
                              <p:par>
                                <p:cTn id="82" presetID="53" presetClass="entr" presetSubtype="1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p:stCondLst>
                              <p:cond delay="105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250"/>
                                        <p:tgtEl>
                                          <p:spTgt spid="29"/>
                                        </p:tgtEl>
                                      </p:cBhvr>
                                    </p:animEffect>
                                    <p:anim calcmode="lin" valueType="num">
                                      <p:cBhvr>
                                        <p:cTn id="94" dur="1250" fill="hold"/>
                                        <p:tgtEl>
                                          <p:spTgt spid="29"/>
                                        </p:tgtEl>
                                        <p:attrNameLst>
                                          <p:attrName>ppt_x</p:attrName>
                                        </p:attrNameLst>
                                      </p:cBhvr>
                                      <p:tavLst>
                                        <p:tav tm="0">
                                          <p:val>
                                            <p:strVal val="#ppt_x"/>
                                          </p:val>
                                        </p:tav>
                                        <p:tav tm="100000">
                                          <p:val>
                                            <p:strVal val="#ppt_x"/>
                                          </p:val>
                                        </p:tav>
                                      </p:tavLst>
                                    </p:anim>
                                    <p:anim calcmode="lin" valueType="num">
                                      <p:cBhvr>
                                        <p:cTn id="95" dur="125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12000"/>
                            </p:stCondLst>
                            <p:childTnLst>
                              <p:par>
                                <p:cTn id="97" presetID="37" presetClass="entr" presetSubtype="0" fill="hold" grpId="0" nodeType="after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900" fill="hold"/>
                                        <p:tgtEl>
                                          <p:spTgt spid="32"/>
                                        </p:tgtEl>
                                        <p:attrNameLst>
                                          <p:attrName>ppt_y</p:attrName>
                                        </p:attrNameLst>
                                      </p:cBhvr>
                                      <p:tavLst>
                                        <p:tav tm="0">
                                          <p:val>
                                            <p:strVal val="#ppt_y+1"/>
                                          </p:val>
                                        </p:tav>
                                        <p:tav tm="100000">
                                          <p:val>
                                            <p:strVal val="#ppt_y-.03"/>
                                          </p:val>
                                        </p:tav>
                                      </p:tavLst>
                                    </p:anim>
                                    <p:anim calcmode="lin" valueType="num">
                                      <p:cBhvr>
                                        <p:cTn id="102" dur="1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03" fill="hold">
                            <p:stCondLst>
                              <p:cond delay="13000"/>
                            </p:stCondLst>
                            <p:childTnLst>
                              <p:par>
                                <p:cTn id="104" presetID="53" presetClass="entr" presetSubtype="16"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500" fill="hold"/>
                                        <p:tgtEl>
                                          <p:spTgt spid="33"/>
                                        </p:tgtEl>
                                        <p:attrNameLst>
                                          <p:attrName>ppt_w</p:attrName>
                                        </p:attrNameLst>
                                      </p:cBhvr>
                                      <p:tavLst>
                                        <p:tav tm="0">
                                          <p:val>
                                            <p:fltVal val="0"/>
                                          </p:val>
                                        </p:tav>
                                        <p:tav tm="100000">
                                          <p:val>
                                            <p:strVal val="#ppt_w"/>
                                          </p:val>
                                        </p:tav>
                                      </p:tavLst>
                                    </p:anim>
                                    <p:anim calcmode="lin" valueType="num">
                                      <p:cBhvr>
                                        <p:cTn id="107" dur="500" fill="hold"/>
                                        <p:tgtEl>
                                          <p:spTgt spid="33"/>
                                        </p:tgtEl>
                                        <p:attrNameLst>
                                          <p:attrName>ppt_h</p:attrName>
                                        </p:attrNameLst>
                                      </p:cBhvr>
                                      <p:tavLst>
                                        <p:tav tm="0">
                                          <p:val>
                                            <p:fltVal val="0"/>
                                          </p:val>
                                        </p:tav>
                                        <p:tav tm="100000">
                                          <p:val>
                                            <p:strVal val="#ppt_h"/>
                                          </p:val>
                                        </p:tav>
                                      </p:tavLst>
                                    </p:anim>
                                    <p:animEffect transition="in" filter="fade">
                                      <p:cBhvr>
                                        <p:cTn id="108" dur="500"/>
                                        <p:tgtEl>
                                          <p:spTgt spid="33"/>
                                        </p:tgtEl>
                                      </p:cBhvr>
                                    </p:animEffect>
                                  </p:childTnLst>
                                </p:cTn>
                              </p:par>
                              <p:par>
                                <p:cTn id="109" presetID="22" presetClass="entr" presetSubtype="8" fill="hold" grpId="0" nodeType="withEffect">
                                  <p:stCondLst>
                                    <p:cond delay="50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childTnLst>
                          </p:cTn>
                        </p:par>
                        <p:par>
                          <p:cTn id="112" fill="hold">
                            <p:stCondLst>
                              <p:cond delay="13500"/>
                            </p:stCondLst>
                            <p:childTnLst>
                              <p:par>
                                <p:cTn id="113" presetID="42"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250"/>
                                        <p:tgtEl>
                                          <p:spTgt spid="34"/>
                                        </p:tgtEl>
                                      </p:cBhvr>
                                    </p:animEffect>
                                    <p:anim calcmode="lin" valueType="num">
                                      <p:cBhvr>
                                        <p:cTn id="116" dur="1250" fill="hold"/>
                                        <p:tgtEl>
                                          <p:spTgt spid="34"/>
                                        </p:tgtEl>
                                        <p:attrNameLst>
                                          <p:attrName>ppt_x</p:attrName>
                                        </p:attrNameLst>
                                      </p:cBhvr>
                                      <p:tavLst>
                                        <p:tav tm="0">
                                          <p:val>
                                            <p:strVal val="#ppt_x"/>
                                          </p:val>
                                        </p:tav>
                                        <p:tav tm="100000">
                                          <p:val>
                                            <p:strVal val="#ppt_x"/>
                                          </p:val>
                                        </p:tav>
                                      </p:tavLst>
                                    </p:anim>
                                    <p:anim calcmode="lin" valueType="num">
                                      <p:cBhvr>
                                        <p:cTn id="117" dur="1250" fill="hold"/>
                                        <p:tgtEl>
                                          <p:spTgt spid="34"/>
                                        </p:tgtEl>
                                        <p:attrNameLst>
                                          <p:attrName>ppt_y</p:attrName>
                                        </p:attrNameLst>
                                      </p:cBhvr>
                                      <p:tavLst>
                                        <p:tav tm="0">
                                          <p:val>
                                            <p:strVal val="#ppt_y+.1"/>
                                          </p:val>
                                        </p:tav>
                                        <p:tav tm="100000">
                                          <p:val>
                                            <p:strVal val="#ppt_y"/>
                                          </p:val>
                                        </p:tav>
                                      </p:tavLst>
                                    </p:anim>
                                  </p:childTnLst>
                                </p:cTn>
                              </p:par>
                            </p:childTnLst>
                          </p:cTn>
                        </p:par>
                        <p:par>
                          <p:cTn id="118" fill="hold">
                            <p:stCondLst>
                              <p:cond delay="15000"/>
                            </p:stCondLst>
                            <p:childTnLst>
                              <p:par>
                                <p:cTn id="119" presetID="37" presetClass="entr" presetSubtype="0" fill="hold" grpId="0" nodeType="after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1000"/>
                                        <p:tgtEl>
                                          <p:spTgt spid="36"/>
                                        </p:tgtEl>
                                      </p:cBhvr>
                                    </p:animEffect>
                                    <p:anim calcmode="lin" valueType="num">
                                      <p:cBhvr>
                                        <p:cTn id="122" dur="1000" fill="hold"/>
                                        <p:tgtEl>
                                          <p:spTgt spid="36"/>
                                        </p:tgtEl>
                                        <p:attrNameLst>
                                          <p:attrName>ppt_x</p:attrName>
                                        </p:attrNameLst>
                                      </p:cBhvr>
                                      <p:tavLst>
                                        <p:tav tm="0">
                                          <p:val>
                                            <p:strVal val="#ppt_x"/>
                                          </p:val>
                                        </p:tav>
                                        <p:tav tm="100000">
                                          <p:val>
                                            <p:strVal val="#ppt_x"/>
                                          </p:val>
                                        </p:tav>
                                      </p:tavLst>
                                    </p:anim>
                                    <p:anim calcmode="lin" valueType="num">
                                      <p:cBhvr>
                                        <p:cTn id="123" dur="900" fill="hold"/>
                                        <p:tgtEl>
                                          <p:spTgt spid="36"/>
                                        </p:tgtEl>
                                        <p:attrNameLst>
                                          <p:attrName>ppt_y</p:attrName>
                                        </p:attrNameLst>
                                      </p:cBhvr>
                                      <p:tavLst>
                                        <p:tav tm="0">
                                          <p:val>
                                            <p:strVal val="#ppt_y+1"/>
                                          </p:val>
                                        </p:tav>
                                        <p:tav tm="100000">
                                          <p:val>
                                            <p:strVal val="#ppt_y-.03"/>
                                          </p:val>
                                        </p:tav>
                                      </p:tavLst>
                                    </p:anim>
                                    <p:anim calcmode="lin" valueType="num">
                                      <p:cBhvr>
                                        <p:cTn id="124" dur="1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125" fill="hold">
                            <p:stCondLst>
                              <p:cond delay="16000"/>
                            </p:stCondLst>
                            <p:childTnLst>
                              <p:par>
                                <p:cTn id="126" presetID="53" presetClass="entr" presetSubtype="16" fill="hold" grpId="0" nodeType="afterEffect">
                                  <p:stCondLst>
                                    <p:cond delay="0"/>
                                  </p:stCondLst>
                                  <p:childTnLst>
                                    <p:set>
                                      <p:cBhvr>
                                        <p:cTn id="127" dur="1" fill="hold">
                                          <p:stCondLst>
                                            <p:cond delay="0"/>
                                          </p:stCondLst>
                                        </p:cTn>
                                        <p:tgtEl>
                                          <p:spTgt spid="37"/>
                                        </p:tgtEl>
                                        <p:attrNameLst>
                                          <p:attrName>style.visibility</p:attrName>
                                        </p:attrNameLst>
                                      </p:cBhvr>
                                      <p:to>
                                        <p:strVal val="visible"/>
                                      </p:to>
                                    </p:set>
                                    <p:anim calcmode="lin" valueType="num">
                                      <p:cBhvr>
                                        <p:cTn id="128" dur="500" fill="hold"/>
                                        <p:tgtEl>
                                          <p:spTgt spid="37"/>
                                        </p:tgtEl>
                                        <p:attrNameLst>
                                          <p:attrName>ppt_w</p:attrName>
                                        </p:attrNameLst>
                                      </p:cBhvr>
                                      <p:tavLst>
                                        <p:tav tm="0">
                                          <p:val>
                                            <p:fltVal val="0"/>
                                          </p:val>
                                        </p:tav>
                                        <p:tav tm="100000">
                                          <p:val>
                                            <p:strVal val="#ppt_w"/>
                                          </p:val>
                                        </p:tav>
                                      </p:tavLst>
                                    </p:anim>
                                    <p:anim calcmode="lin" valueType="num">
                                      <p:cBhvr>
                                        <p:cTn id="129" dur="500" fill="hold"/>
                                        <p:tgtEl>
                                          <p:spTgt spid="37"/>
                                        </p:tgtEl>
                                        <p:attrNameLst>
                                          <p:attrName>ppt_h</p:attrName>
                                        </p:attrNameLst>
                                      </p:cBhvr>
                                      <p:tavLst>
                                        <p:tav tm="0">
                                          <p:val>
                                            <p:fltVal val="0"/>
                                          </p:val>
                                        </p:tav>
                                        <p:tav tm="100000">
                                          <p:val>
                                            <p:strVal val="#ppt_h"/>
                                          </p:val>
                                        </p:tav>
                                      </p:tavLst>
                                    </p:anim>
                                    <p:animEffect transition="in" filter="fade">
                                      <p:cBhvr>
                                        <p:cTn id="130" dur="500"/>
                                        <p:tgtEl>
                                          <p:spTgt spid="37"/>
                                        </p:tgtEl>
                                      </p:cBhvr>
                                    </p:animEffect>
                                  </p:childTnLst>
                                </p:cTn>
                              </p:par>
                              <p:par>
                                <p:cTn id="131" presetID="22" presetClass="entr" presetSubtype="8" fill="hold" grpId="0" nodeType="withEffect">
                                  <p:stCondLst>
                                    <p:cond delay="500"/>
                                  </p:stCondLst>
                                  <p:childTnLst>
                                    <p:set>
                                      <p:cBhvr>
                                        <p:cTn id="132" dur="1" fill="hold">
                                          <p:stCondLst>
                                            <p:cond delay="0"/>
                                          </p:stCondLst>
                                        </p:cTn>
                                        <p:tgtEl>
                                          <p:spTgt spid="39"/>
                                        </p:tgtEl>
                                        <p:attrNameLst>
                                          <p:attrName>style.visibility</p:attrName>
                                        </p:attrNameLst>
                                      </p:cBhvr>
                                      <p:to>
                                        <p:strVal val="visible"/>
                                      </p:to>
                                    </p:set>
                                    <p:animEffect transition="in" filter="wipe(left)">
                                      <p:cBhvr>
                                        <p:cTn id="133" dur="500"/>
                                        <p:tgtEl>
                                          <p:spTgt spid="39"/>
                                        </p:tgtEl>
                                      </p:cBhvr>
                                    </p:animEffect>
                                  </p:childTnLst>
                                </p:cTn>
                              </p:par>
                            </p:childTnLst>
                          </p:cTn>
                        </p:par>
                        <p:par>
                          <p:cTn id="134" fill="hold">
                            <p:stCondLst>
                              <p:cond delay="16500"/>
                            </p:stCondLst>
                            <p:childTnLst>
                              <p:par>
                                <p:cTn id="135" presetID="42" presetClass="entr" presetSubtype="0" fill="hold" grpId="0" nodeType="after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fade">
                                      <p:cBhvr>
                                        <p:cTn id="137" dur="1250"/>
                                        <p:tgtEl>
                                          <p:spTgt spid="38"/>
                                        </p:tgtEl>
                                      </p:cBhvr>
                                    </p:animEffect>
                                    <p:anim calcmode="lin" valueType="num">
                                      <p:cBhvr>
                                        <p:cTn id="138" dur="1250" fill="hold"/>
                                        <p:tgtEl>
                                          <p:spTgt spid="38"/>
                                        </p:tgtEl>
                                        <p:attrNameLst>
                                          <p:attrName>ppt_x</p:attrName>
                                        </p:attrNameLst>
                                      </p:cBhvr>
                                      <p:tavLst>
                                        <p:tav tm="0">
                                          <p:val>
                                            <p:strVal val="#ppt_x"/>
                                          </p:val>
                                        </p:tav>
                                        <p:tav tm="100000">
                                          <p:val>
                                            <p:strVal val="#ppt_x"/>
                                          </p:val>
                                        </p:tav>
                                      </p:tavLst>
                                    </p:anim>
                                    <p:anim calcmode="lin" valueType="num">
                                      <p:cBhvr>
                                        <p:cTn id="139" dur="1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27" grpId="0" bldLvl="0" animBg="1"/>
      <p:bldP spid="28" grpId="0"/>
      <p:bldP spid="29" grpId="0"/>
      <p:bldP spid="30" grpId="0" bldLvl="0" animBg="1"/>
      <p:bldP spid="31" grpId="0"/>
      <p:bldP spid="32" grpId="0" bldLvl="0" animBg="1"/>
      <p:bldP spid="33" grpId="0"/>
      <p:bldP spid="34" grpId="0"/>
      <p:bldP spid="35" grpId="0" bldLvl="0" animBg="1"/>
      <p:bldP spid="36" grpId="0" bldLvl="0" animBg="1"/>
      <p:bldP spid="37" grpId="0"/>
      <p:bldP spid="38" grpId="0"/>
      <p:bldP spid="39" grpId="0" bldLvl="0" animBg="1"/>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22723" y="3628934"/>
            <a:ext cx="2480989" cy="509270"/>
          </a:xfrm>
          <a:prstGeom prst="rect">
            <a:avLst/>
          </a:prstGeom>
          <a:noFill/>
        </p:spPr>
        <p:txBody>
          <a:bodyPr wrap="square" rtlCol="0">
            <a:spAutoFit/>
          </a:bodyPr>
          <a:lstStyle/>
          <a:p>
            <a:r>
              <a:rPr lang="zh-CN" altLang="en-US" sz="1355" b="1" dirty="0">
                <a:solidFill>
                  <a:schemeClr val="tx1">
                    <a:lumMod val="65000"/>
                    <a:lumOff val="35000"/>
                  </a:schemeClr>
                </a:solidFill>
              </a:rPr>
              <a:t>一畅： </a:t>
            </a:r>
            <a:r>
              <a:rPr lang="zh-CN" altLang="en-US" sz="1355" dirty="0">
                <a:solidFill>
                  <a:schemeClr val="tx1">
                    <a:lumMod val="65000"/>
                    <a:lumOff val="35000"/>
                  </a:schemeClr>
                </a:solidFill>
              </a:rPr>
              <a:t>畅通消防安全疏散通道和安全出口</a:t>
            </a:r>
          </a:p>
        </p:txBody>
      </p:sp>
      <p:sp>
        <p:nvSpPr>
          <p:cNvPr id="13" name="流程图: 文档 12"/>
          <p:cNvSpPr/>
          <p:nvPr>
            <p:custDataLst>
              <p:tags r:id="rId3"/>
            </p:custDataLst>
          </p:nvPr>
        </p:nvSpPr>
        <p:spPr>
          <a:xfrm>
            <a:off x="1138439" y="2174027"/>
            <a:ext cx="2050415" cy="1391285"/>
          </a:xfrm>
          <a:prstGeom prst="flowChartDocument">
            <a:avLst/>
          </a:prstGeom>
          <a:blipFill rotWithShape="1">
            <a:blip r:embed="rId14"/>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4" name="流程图: 文档 13"/>
          <p:cNvSpPr/>
          <p:nvPr>
            <p:custDataLst>
              <p:tags r:id="rId4"/>
            </p:custDataLst>
          </p:nvPr>
        </p:nvSpPr>
        <p:spPr>
          <a:xfrm>
            <a:off x="3661543" y="2174027"/>
            <a:ext cx="2050415" cy="1391285"/>
          </a:xfrm>
          <a:prstGeom prst="flowChartDocument">
            <a:avLst/>
          </a:prstGeom>
          <a:blipFill rotWithShape="1">
            <a:blip r:embed="rId15"/>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lt1"/>
              </a:solidFill>
            </a:endParaRPr>
          </a:p>
        </p:txBody>
      </p:sp>
      <p:sp>
        <p:nvSpPr>
          <p:cNvPr id="20" name="流程图: 文档 19"/>
          <p:cNvSpPr/>
          <p:nvPr>
            <p:custDataLst>
              <p:tags r:id="rId5"/>
            </p:custDataLst>
          </p:nvPr>
        </p:nvSpPr>
        <p:spPr>
          <a:xfrm>
            <a:off x="6288022" y="2180862"/>
            <a:ext cx="2050415" cy="1391285"/>
          </a:xfrm>
          <a:prstGeom prst="flowChartDocument">
            <a:avLst/>
          </a:prstGeom>
          <a:blipFill rotWithShape="1">
            <a:blip r:embed="rId16"/>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lt1"/>
              </a:solidFill>
            </a:endParaRPr>
          </a:p>
        </p:txBody>
      </p:sp>
      <p:sp>
        <p:nvSpPr>
          <p:cNvPr id="21" name="流程图: 文档 20"/>
          <p:cNvSpPr/>
          <p:nvPr>
            <p:custDataLst>
              <p:tags r:id="rId6"/>
            </p:custDataLst>
          </p:nvPr>
        </p:nvSpPr>
        <p:spPr>
          <a:xfrm>
            <a:off x="8880310" y="2174027"/>
            <a:ext cx="2050415" cy="1391285"/>
          </a:xfrm>
          <a:prstGeom prst="flowChartDocument">
            <a:avLst/>
          </a:prstGeom>
          <a:blipFill rotWithShape="1">
            <a:blip r:embed="rId17"/>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lt1"/>
              </a:solidFill>
            </a:endParaRPr>
          </a:p>
        </p:txBody>
      </p:sp>
      <p:sp>
        <p:nvSpPr>
          <p:cNvPr id="8" name="文本框 7"/>
          <p:cNvSpPr txBox="1"/>
          <p:nvPr>
            <p:custDataLst>
              <p:tags r:id="rId7"/>
            </p:custDataLst>
          </p:nvPr>
        </p:nvSpPr>
        <p:spPr>
          <a:xfrm>
            <a:off x="3495266" y="3675367"/>
            <a:ext cx="2216692" cy="316865"/>
          </a:xfrm>
          <a:prstGeom prst="rect">
            <a:avLst/>
          </a:prstGeom>
          <a:noFill/>
        </p:spPr>
        <p:txBody>
          <a:bodyPr wrap="square" rtlCol="0">
            <a:spAutoFit/>
          </a:bodyPr>
          <a:lstStyle/>
          <a:p>
            <a:r>
              <a:rPr lang="zh-CN" altLang="en-US" sz="1465" b="1" dirty="0">
                <a:solidFill>
                  <a:schemeClr val="tx1">
                    <a:lumMod val="65000"/>
                    <a:lumOff val="35000"/>
                  </a:schemeClr>
                </a:solidFill>
              </a:rPr>
              <a:t>三会： </a:t>
            </a:r>
            <a:r>
              <a:rPr lang="zh-CN" altLang="en-US" sz="1465" dirty="0">
                <a:solidFill>
                  <a:schemeClr val="tx1">
                    <a:lumMod val="65000"/>
                    <a:lumOff val="35000"/>
                  </a:schemeClr>
                </a:solidFill>
              </a:rPr>
              <a:t>会扑救初期火灾</a:t>
            </a:r>
          </a:p>
        </p:txBody>
      </p:sp>
      <p:pic>
        <p:nvPicPr>
          <p:cNvPr id="29" name="图片 28" descr="13"/>
          <p:cNvPicPr>
            <a:picLocks noChangeAspect="1"/>
          </p:cNvPicPr>
          <p:nvPr/>
        </p:nvPicPr>
        <p:blipFill>
          <a:blip r:embed="rId18"/>
          <a:srcRect l="71617" t="73699" r="5300" b="14847"/>
          <a:stretch>
            <a:fillRect/>
          </a:stretch>
        </p:blipFill>
        <p:spPr>
          <a:xfrm>
            <a:off x="844047" y="4823986"/>
            <a:ext cx="7685405" cy="1906905"/>
          </a:xfrm>
          <a:prstGeom prst="rect">
            <a:avLst/>
          </a:prstGeom>
        </p:spPr>
      </p:pic>
      <p:sp>
        <p:nvSpPr>
          <p:cNvPr id="31" name="矩形 30"/>
          <p:cNvSpPr/>
          <p:nvPr>
            <p:custDataLst>
              <p:tags r:id="rId8"/>
            </p:custDataLst>
          </p:nvPr>
        </p:nvSpPr>
        <p:spPr>
          <a:xfrm>
            <a:off x="1138439" y="1450876"/>
            <a:ext cx="9852267" cy="50165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665" b="1" dirty="0">
                <a:solidFill>
                  <a:schemeClr val="accent1">
                    <a:lumMod val="50000"/>
                    <a:hueOff val="10800000"/>
                  </a:schemeClr>
                </a:solidFill>
              </a:rPr>
              <a:t>消防安全 一畅三会</a:t>
            </a:r>
            <a:endParaRPr lang="zh-CN" altLang="en-US" sz="2665" b="1" dirty="0">
              <a:solidFill>
                <a:schemeClr val="accent1">
                  <a:lumMod val="50000"/>
                  <a:hueOff val="10800000"/>
                </a:schemeClr>
              </a:solidFill>
              <a:sym typeface="Arial" panose="020B0604020202020204"/>
            </a:endParaRPr>
          </a:p>
        </p:txBody>
      </p:sp>
      <p:sp>
        <p:nvSpPr>
          <p:cNvPr id="32" name="矩形 31"/>
          <p:cNvSpPr/>
          <p:nvPr/>
        </p:nvSpPr>
        <p:spPr>
          <a:xfrm>
            <a:off x="1139033" y="4215961"/>
            <a:ext cx="9852267" cy="50165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665" b="1" dirty="0">
                <a:solidFill>
                  <a:schemeClr val="accent1">
                    <a:lumMod val="50000"/>
                    <a:hueOff val="10800000"/>
                  </a:schemeClr>
                </a:solidFill>
              </a:rPr>
              <a:t>灭火器使用方法</a:t>
            </a:r>
            <a:endParaRPr lang="zh-CN" altLang="en-US" sz="2665" b="1" dirty="0">
              <a:solidFill>
                <a:schemeClr val="accent1">
                  <a:lumMod val="50000"/>
                  <a:hueOff val="10800000"/>
                </a:schemeClr>
              </a:solidFill>
              <a:sym typeface="Arial" panose="020B0604020202020204"/>
            </a:endParaRPr>
          </a:p>
        </p:txBody>
      </p:sp>
      <p:sp>
        <p:nvSpPr>
          <p:cNvPr id="33" name="文本框 32"/>
          <p:cNvSpPr txBox="1"/>
          <p:nvPr>
            <p:custDataLst>
              <p:tags r:id="rId9"/>
            </p:custDataLst>
          </p:nvPr>
        </p:nvSpPr>
        <p:spPr>
          <a:xfrm>
            <a:off x="8880310" y="3687284"/>
            <a:ext cx="1632181" cy="316865"/>
          </a:xfrm>
          <a:prstGeom prst="rect">
            <a:avLst/>
          </a:prstGeom>
          <a:noFill/>
        </p:spPr>
        <p:txBody>
          <a:bodyPr wrap="square" rtlCol="0">
            <a:spAutoFit/>
          </a:bodyPr>
          <a:lstStyle/>
          <a:p>
            <a:r>
              <a:rPr lang="zh-CN" altLang="en-US" sz="1465" b="1" dirty="0">
                <a:solidFill>
                  <a:schemeClr val="tx1">
                    <a:lumMod val="65000"/>
                    <a:lumOff val="35000"/>
                  </a:schemeClr>
                </a:solidFill>
              </a:rPr>
              <a:t>三会</a:t>
            </a:r>
            <a:r>
              <a:rPr lang="zh-CN" altLang="en-US" sz="1465" dirty="0">
                <a:solidFill>
                  <a:schemeClr val="tx1">
                    <a:lumMod val="65000"/>
                    <a:lumOff val="35000"/>
                  </a:schemeClr>
                </a:solidFill>
              </a:rPr>
              <a:t>会报警。</a:t>
            </a:r>
          </a:p>
        </p:txBody>
      </p:sp>
      <p:sp>
        <p:nvSpPr>
          <p:cNvPr id="35" name="文本框 34"/>
          <p:cNvSpPr txBox="1"/>
          <p:nvPr>
            <p:custDataLst>
              <p:tags r:id="rId10"/>
            </p:custDataLst>
          </p:nvPr>
        </p:nvSpPr>
        <p:spPr>
          <a:xfrm>
            <a:off x="6313270" y="3659382"/>
            <a:ext cx="1917433" cy="316865"/>
          </a:xfrm>
          <a:prstGeom prst="rect">
            <a:avLst/>
          </a:prstGeom>
          <a:noFill/>
        </p:spPr>
        <p:txBody>
          <a:bodyPr wrap="square" rtlCol="0">
            <a:spAutoFit/>
          </a:bodyPr>
          <a:lstStyle/>
          <a:p>
            <a:r>
              <a:rPr lang="zh-CN" altLang="en-US" sz="1465" b="1" dirty="0">
                <a:solidFill>
                  <a:schemeClr val="tx1">
                    <a:lumMod val="65000"/>
                    <a:lumOff val="35000"/>
                  </a:schemeClr>
                </a:solidFill>
              </a:rPr>
              <a:t>三会： </a:t>
            </a:r>
            <a:r>
              <a:rPr lang="zh-CN" altLang="en-US" sz="1465" dirty="0">
                <a:solidFill>
                  <a:schemeClr val="tx1">
                    <a:lumMod val="65000"/>
                    <a:lumOff val="35000"/>
                  </a:schemeClr>
                </a:solidFill>
              </a:rPr>
              <a:t>会自救逃生</a:t>
            </a:r>
          </a:p>
        </p:txBody>
      </p:sp>
      <p:pic>
        <p:nvPicPr>
          <p:cNvPr id="3" name="图片 2"/>
          <p:cNvPicPr>
            <a:picLocks noChangeAspect="1"/>
          </p:cNvPicPr>
          <p:nvPr/>
        </p:nvPicPr>
        <p:blipFill>
          <a:blip r:embed="rId19"/>
          <a:stretch>
            <a:fillRect/>
          </a:stretch>
        </p:blipFill>
        <p:spPr>
          <a:xfrm>
            <a:off x="8203332" y="4973270"/>
            <a:ext cx="2787373" cy="1357489"/>
          </a:xfrm>
          <a:prstGeom prst="rect">
            <a:avLst/>
          </a:prstGeom>
        </p:spPr>
      </p:pic>
      <p:sp>
        <p:nvSpPr>
          <p:cNvPr id="15" name="文本框 14"/>
          <p:cNvSpPr txBox="1"/>
          <p:nvPr>
            <p:custDataLst>
              <p:tags r:id="rId11"/>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安全生产小知识</a:t>
            </a:r>
          </a:p>
        </p:txBody>
      </p:sp>
    </p:spTree>
    <p:custDataLst>
      <p:tags r:id="rId1"/>
    </p:custData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par>
                          <p:cTn id="48" fill="hold">
                            <p:stCondLst>
                              <p:cond delay="3500"/>
                            </p:stCondLst>
                            <p:childTnLst>
                              <p:par>
                                <p:cTn id="49" presetID="16" presetClass="entr" presetSubtype="2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ldLvl="0" animBg="1"/>
      <p:bldP spid="14" grpId="0" bldLvl="0" animBg="1"/>
      <p:bldP spid="20" grpId="0" bldLvl="0" animBg="1"/>
      <p:bldP spid="21" grpId="0" bldLvl="0" animBg="1"/>
      <p:bldP spid="8" grpId="0"/>
      <p:bldP spid="31" grpId="0" bldLvl="0" animBg="1"/>
      <p:bldP spid="32" grpId="0" bldLvl="0" animBg="1"/>
      <p:bldP spid="33" grpId="0"/>
      <p:bldP spid="35"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3"/>
          <p:cNvPicPr>
            <a:picLocks noChangeAspect="1"/>
          </p:cNvPicPr>
          <p:nvPr>
            <p:custDataLst>
              <p:tags r:id="rId2"/>
            </p:custDataLst>
          </p:nvPr>
        </p:nvPicPr>
        <p:blipFill>
          <a:blip r:embed="rId28"/>
          <a:srcRect l="72212" t="56867" r="23682" b="34757"/>
          <a:stretch>
            <a:fillRect/>
          </a:stretch>
        </p:blipFill>
        <p:spPr>
          <a:xfrm>
            <a:off x="1007436" y="2215480"/>
            <a:ext cx="1363345" cy="1390651"/>
          </a:xfrm>
          <a:prstGeom prst="rect">
            <a:avLst/>
          </a:prstGeom>
        </p:spPr>
      </p:pic>
      <p:pic>
        <p:nvPicPr>
          <p:cNvPr id="23" name="图片 22" descr="13"/>
          <p:cNvPicPr>
            <a:picLocks noChangeAspect="1"/>
          </p:cNvPicPr>
          <p:nvPr>
            <p:custDataLst>
              <p:tags r:id="rId3"/>
            </p:custDataLst>
          </p:nvPr>
        </p:nvPicPr>
        <p:blipFill>
          <a:blip r:embed="rId28"/>
          <a:srcRect l="76888" t="56956" r="19120" b="34984"/>
          <a:stretch>
            <a:fillRect/>
          </a:stretch>
        </p:blipFill>
        <p:spPr>
          <a:xfrm>
            <a:off x="3192462" y="2242152"/>
            <a:ext cx="1325245" cy="1337945"/>
          </a:xfrm>
          <a:prstGeom prst="rect">
            <a:avLst/>
          </a:prstGeom>
        </p:spPr>
      </p:pic>
      <p:pic>
        <p:nvPicPr>
          <p:cNvPr id="24" name="图片 23" descr="13"/>
          <p:cNvPicPr>
            <a:picLocks noChangeAspect="1"/>
          </p:cNvPicPr>
          <p:nvPr>
            <p:custDataLst>
              <p:tags r:id="rId4"/>
            </p:custDataLst>
          </p:nvPr>
        </p:nvPicPr>
        <p:blipFill>
          <a:blip r:embed="rId28"/>
          <a:srcRect l="81427" t="56819" r="14808" b="35121"/>
          <a:stretch>
            <a:fillRect/>
          </a:stretch>
        </p:blipFill>
        <p:spPr>
          <a:xfrm>
            <a:off x="5456416" y="2242152"/>
            <a:ext cx="1250315" cy="1337945"/>
          </a:xfrm>
          <a:prstGeom prst="rect">
            <a:avLst/>
          </a:prstGeom>
        </p:spPr>
      </p:pic>
      <p:pic>
        <p:nvPicPr>
          <p:cNvPr id="25" name="图片 24" descr="13"/>
          <p:cNvPicPr>
            <a:picLocks noChangeAspect="1"/>
          </p:cNvPicPr>
          <p:nvPr>
            <p:custDataLst>
              <p:tags r:id="rId5"/>
            </p:custDataLst>
          </p:nvPr>
        </p:nvPicPr>
        <p:blipFill>
          <a:blip r:embed="rId28"/>
          <a:srcRect l="85741" t="56908" r="10494" b="35032"/>
          <a:stretch>
            <a:fillRect/>
          </a:stretch>
        </p:blipFill>
        <p:spPr>
          <a:xfrm>
            <a:off x="7653867" y="2268186"/>
            <a:ext cx="1250315" cy="1337945"/>
          </a:xfrm>
          <a:prstGeom prst="rect">
            <a:avLst/>
          </a:prstGeom>
        </p:spPr>
      </p:pic>
      <p:pic>
        <p:nvPicPr>
          <p:cNvPr id="26" name="图片 25" descr="13"/>
          <p:cNvPicPr>
            <a:picLocks noChangeAspect="1"/>
          </p:cNvPicPr>
          <p:nvPr>
            <p:custDataLst>
              <p:tags r:id="rId6"/>
            </p:custDataLst>
          </p:nvPr>
        </p:nvPicPr>
        <p:blipFill>
          <a:blip r:embed="rId28"/>
          <a:srcRect l="90032" t="56771" r="6203" b="35169"/>
          <a:stretch>
            <a:fillRect/>
          </a:stretch>
        </p:blipFill>
        <p:spPr>
          <a:xfrm>
            <a:off x="9742229" y="2196431"/>
            <a:ext cx="1250315" cy="1435735"/>
          </a:xfrm>
          <a:prstGeom prst="rect">
            <a:avLst/>
          </a:prstGeom>
        </p:spPr>
      </p:pic>
      <p:grpSp>
        <p:nvGrpSpPr>
          <p:cNvPr id="42" name="组合 41"/>
          <p:cNvGrpSpPr/>
          <p:nvPr/>
        </p:nvGrpSpPr>
        <p:grpSpPr>
          <a:xfrm>
            <a:off x="1134450" y="6033154"/>
            <a:ext cx="2086686" cy="457941"/>
            <a:chOff x="6788" y="6245"/>
            <a:chExt cx="5075" cy="867"/>
          </a:xfrm>
        </p:grpSpPr>
        <p:sp>
          <p:nvSpPr>
            <p:cNvPr id="73" name="矩形 72"/>
            <p:cNvSpPr/>
            <p:nvPr/>
          </p:nvSpPr>
          <p:spPr>
            <a:xfrm>
              <a:off x="8741" y="6245"/>
              <a:ext cx="312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75" name="文本框 74"/>
            <p:cNvSpPr txBox="1"/>
            <p:nvPr>
              <p:custDataLst>
                <p:tags r:id="rId24"/>
              </p:custDataLst>
            </p:nvPr>
          </p:nvSpPr>
          <p:spPr>
            <a:xfrm>
              <a:off x="8820" y="6384"/>
              <a:ext cx="2758" cy="483"/>
            </a:xfrm>
            <a:prstGeom prst="rect">
              <a:avLst/>
            </a:prstGeom>
            <a:noFill/>
          </p:spPr>
          <p:txBody>
            <a:bodyPr wrap="none" rtlCol="0" anchor="t">
              <a:spAutoFit/>
            </a:bodyPr>
            <a:lstStyle/>
            <a:p>
              <a:pPr algn="l"/>
              <a:r>
                <a:rPr lang="zh-CN" altLang="en-US" sz="1065" dirty="0">
                  <a:solidFill>
                    <a:schemeClr val="lt1">
                      <a:lumMod val="75000"/>
                    </a:schemeClr>
                  </a:solidFill>
                  <a:sym typeface="+mn-ea"/>
                </a:rPr>
                <a:t>火灾隐患的能力</a:t>
              </a:r>
            </a:p>
          </p:txBody>
        </p:sp>
        <p:sp>
          <p:nvSpPr>
            <p:cNvPr id="112" name="矩形 111"/>
            <p:cNvSpPr/>
            <p:nvPr/>
          </p:nvSpPr>
          <p:spPr>
            <a:xfrm>
              <a:off x="6788" y="6246"/>
              <a:ext cx="1893" cy="86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38" name="文本框 37"/>
            <p:cNvSpPr txBox="1"/>
            <p:nvPr>
              <p:custDataLst>
                <p:tags r:id="rId25"/>
              </p:custDataLst>
            </p:nvPr>
          </p:nvSpPr>
          <p:spPr>
            <a:xfrm>
              <a:off x="6848" y="6384"/>
              <a:ext cx="1767" cy="483"/>
            </a:xfrm>
            <a:prstGeom prst="rect">
              <a:avLst/>
            </a:prstGeom>
            <a:noFill/>
          </p:spPr>
          <p:txBody>
            <a:bodyPr wrap="none" rtlCol="0" anchor="t">
              <a:spAutoFit/>
            </a:bodyPr>
            <a:lstStyle/>
            <a:p>
              <a:pPr algn="l"/>
              <a:r>
                <a:rPr lang="zh-CN" altLang="en-US" sz="1065" dirty="0">
                  <a:solidFill>
                    <a:schemeClr val="lt1"/>
                  </a:solidFill>
                  <a:sym typeface="+mn-ea"/>
                </a:rPr>
                <a:t>检查消除</a:t>
              </a:r>
            </a:p>
          </p:txBody>
        </p:sp>
      </p:grpSp>
      <p:grpSp>
        <p:nvGrpSpPr>
          <p:cNvPr id="46" name="组合 45"/>
          <p:cNvGrpSpPr/>
          <p:nvPr/>
        </p:nvGrpSpPr>
        <p:grpSpPr>
          <a:xfrm>
            <a:off x="8897437" y="6035269"/>
            <a:ext cx="2086686" cy="465865"/>
            <a:chOff x="13412" y="4128"/>
            <a:chExt cx="5075" cy="882"/>
          </a:xfrm>
        </p:grpSpPr>
        <p:sp>
          <p:nvSpPr>
            <p:cNvPr id="81" name="矩形 80"/>
            <p:cNvSpPr/>
            <p:nvPr/>
          </p:nvSpPr>
          <p:spPr>
            <a:xfrm>
              <a:off x="15263" y="4128"/>
              <a:ext cx="3224"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83" name="文本框 82"/>
            <p:cNvSpPr txBox="1"/>
            <p:nvPr>
              <p:custDataLst>
                <p:tags r:id="rId22"/>
              </p:custDataLst>
            </p:nvPr>
          </p:nvSpPr>
          <p:spPr>
            <a:xfrm>
              <a:off x="15444" y="4271"/>
              <a:ext cx="2758" cy="483"/>
            </a:xfrm>
            <a:prstGeom prst="rect">
              <a:avLst/>
            </a:prstGeom>
            <a:noFill/>
          </p:spPr>
          <p:txBody>
            <a:bodyPr wrap="none" rtlCol="0" anchor="t">
              <a:spAutoFit/>
            </a:bodyPr>
            <a:lstStyle/>
            <a:p>
              <a:pPr algn="l"/>
              <a:r>
                <a:rPr lang="zh-CN" altLang="en-US" sz="1065">
                  <a:solidFill>
                    <a:schemeClr val="lt1">
                      <a:lumMod val="75000"/>
                    </a:schemeClr>
                  </a:solidFill>
                  <a:sym typeface="+mn-ea"/>
                </a:rPr>
                <a:t>疏散逃生的能力</a:t>
              </a:r>
            </a:p>
          </p:txBody>
        </p:sp>
        <p:sp>
          <p:nvSpPr>
            <p:cNvPr id="116" name="矩形 115"/>
            <p:cNvSpPr/>
            <p:nvPr/>
          </p:nvSpPr>
          <p:spPr>
            <a:xfrm>
              <a:off x="13412" y="4129"/>
              <a:ext cx="1908" cy="88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40" name="文本框 39"/>
            <p:cNvSpPr txBox="1"/>
            <p:nvPr>
              <p:custDataLst>
                <p:tags r:id="rId23"/>
              </p:custDataLst>
            </p:nvPr>
          </p:nvSpPr>
          <p:spPr>
            <a:xfrm>
              <a:off x="13502" y="4280"/>
              <a:ext cx="1767" cy="483"/>
            </a:xfrm>
            <a:prstGeom prst="rect">
              <a:avLst/>
            </a:prstGeom>
            <a:noFill/>
          </p:spPr>
          <p:txBody>
            <a:bodyPr wrap="none" rtlCol="0" anchor="t">
              <a:spAutoFit/>
            </a:bodyPr>
            <a:lstStyle/>
            <a:p>
              <a:pPr algn="l"/>
              <a:r>
                <a:rPr lang="zh-CN" altLang="en-US" sz="1065">
                  <a:solidFill>
                    <a:schemeClr val="lt1"/>
                  </a:solidFill>
                  <a:sym typeface="+mn-ea"/>
                </a:rPr>
                <a:t>组织人员</a:t>
              </a:r>
            </a:p>
          </p:txBody>
        </p:sp>
      </p:grpSp>
      <p:grpSp>
        <p:nvGrpSpPr>
          <p:cNvPr id="43" name="组合 42"/>
          <p:cNvGrpSpPr/>
          <p:nvPr/>
        </p:nvGrpSpPr>
        <p:grpSpPr>
          <a:xfrm>
            <a:off x="3695734" y="6031838"/>
            <a:ext cx="2086685" cy="458999"/>
            <a:chOff x="6788" y="7413"/>
            <a:chExt cx="5075" cy="869"/>
          </a:xfrm>
        </p:grpSpPr>
        <p:sp>
          <p:nvSpPr>
            <p:cNvPr id="77" name="矩形 76"/>
            <p:cNvSpPr/>
            <p:nvPr/>
          </p:nvSpPr>
          <p:spPr>
            <a:xfrm>
              <a:off x="8681" y="7415"/>
              <a:ext cx="318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79" name="文本框 78"/>
            <p:cNvSpPr txBox="1"/>
            <p:nvPr>
              <p:custDataLst>
                <p:tags r:id="rId20"/>
              </p:custDataLst>
            </p:nvPr>
          </p:nvSpPr>
          <p:spPr>
            <a:xfrm>
              <a:off x="8912" y="7574"/>
              <a:ext cx="2758" cy="483"/>
            </a:xfrm>
            <a:prstGeom prst="rect">
              <a:avLst/>
            </a:prstGeom>
            <a:noFill/>
          </p:spPr>
          <p:txBody>
            <a:bodyPr wrap="none" rtlCol="0" anchor="t">
              <a:spAutoFit/>
            </a:bodyPr>
            <a:lstStyle/>
            <a:p>
              <a:pPr algn="l"/>
              <a:r>
                <a:rPr lang="zh-CN" altLang="en-US" sz="1065" dirty="0">
                  <a:solidFill>
                    <a:schemeClr val="lt1">
                      <a:lumMod val="75000"/>
                    </a:schemeClr>
                  </a:solidFill>
                  <a:sym typeface="+mn-ea"/>
                </a:rPr>
                <a:t>初起火灾的能力</a:t>
              </a:r>
            </a:p>
          </p:txBody>
        </p:sp>
        <p:sp>
          <p:nvSpPr>
            <p:cNvPr id="114" name="矩形 113"/>
            <p:cNvSpPr/>
            <p:nvPr/>
          </p:nvSpPr>
          <p:spPr>
            <a:xfrm>
              <a:off x="6788" y="7413"/>
              <a:ext cx="1893" cy="86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39" name="文本框 38"/>
            <p:cNvSpPr txBox="1"/>
            <p:nvPr>
              <p:custDataLst>
                <p:tags r:id="rId21"/>
              </p:custDataLst>
            </p:nvPr>
          </p:nvSpPr>
          <p:spPr>
            <a:xfrm>
              <a:off x="6863" y="7515"/>
              <a:ext cx="1767" cy="483"/>
            </a:xfrm>
            <a:prstGeom prst="rect">
              <a:avLst/>
            </a:prstGeom>
            <a:noFill/>
          </p:spPr>
          <p:txBody>
            <a:bodyPr wrap="none" rtlCol="0" anchor="t">
              <a:spAutoFit/>
            </a:bodyPr>
            <a:lstStyle/>
            <a:p>
              <a:pPr algn="l"/>
              <a:r>
                <a:rPr lang="zh-CN" altLang="en-US" sz="1065" dirty="0">
                  <a:solidFill>
                    <a:schemeClr val="lt1"/>
                  </a:solidFill>
                  <a:sym typeface="+mn-ea"/>
                </a:rPr>
                <a:t>组织扑救</a:t>
              </a:r>
            </a:p>
          </p:txBody>
        </p:sp>
      </p:grpSp>
      <p:grpSp>
        <p:nvGrpSpPr>
          <p:cNvPr id="47" name="组合 46"/>
          <p:cNvGrpSpPr/>
          <p:nvPr/>
        </p:nvGrpSpPr>
        <p:grpSpPr>
          <a:xfrm>
            <a:off x="6288021" y="6031836"/>
            <a:ext cx="2086685" cy="465336"/>
            <a:chOff x="13412" y="5311"/>
            <a:chExt cx="5075" cy="881"/>
          </a:xfrm>
        </p:grpSpPr>
        <p:sp>
          <p:nvSpPr>
            <p:cNvPr id="85" name="矩形 84"/>
            <p:cNvSpPr/>
            <p:nvPr/>
          </p:nvSpPr>
          <p:spPr>
            <a:xfrm>
              <a:off x="15305" y="5325"/>
              <a:ext cx="318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87" name="文本框 86"/>
            <p:cNvSpPr txBox="1"/>
            <p:nvPr>
              <p:custDataLst>
                <p:tags r:id="rId18"/>
              </p:custDataLst>
            </p:nvPr>
          </p:nvSpPr>
          <p:spPr>
            <a:xfrm>
              <a:off x="15414" y="5468"/>
              <a:ext cx="2758" cy="483"/>
            </a:xfrm>
            <a:prstGeom prst="rect">
              <a:avLst/>
            </a:prstGeom>
            <a:noFill/>
          </p:spPr>
          <p:txBody>
            <a:bodyPr wrap="none" rtlCol="0" anchor="t">
              <a:spAutoFit/>
            </a:bodyPr>
            <a:lstStyle/>
            <a:p>
              <a:pPr algn="l"/>
              <a:r>
                <a:rPr lang="zh-CN" altLang="en-US" sz="1065" dirty="0">
                  <a:solidFill>
                    <a:schemeClr val="lt1">
                      <a:lumMod val="75000"/>
                    </a:schemeClr>
                  </a:solidFill>
                  <a:sym typeface="+mn-ea"/>
                </a:rPr>
                <a:t>教育培训的能力</a:t>
              </a:r>
            </a:p>
          </p:txBody>
        </p:sp>
        <p:sp>
          <p:nvSpPr>
            <p:cNvPr id="119" name="矩形 118"/>
            <p:cNvSpPr/>
            <p:nvPr/>
          </p:nvSpPr>
          <p:spPr>
            <a:xfrm>
              <a:off x="13412" y="5311"/>
              <a:ext cx="1893" cy="8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41" name="文本框 40"/>
            <p:cNvSpPr txBox="1"/>
            <p:nvPr>
              <p:custDataLst>
                <p:tags r:id="rId19"/>
              </p:custDataLst>
            </p:nvPr>
          </p:nvSpPr>
          <p:spPr>
            <a:xfrm>
              <a:off x="13487" y="5468"/>
              <a:ext cx="1767" cy="483"/>
            </a:xfrm>
            <a:prstGeom prst="rect">
              <a:avLst/>
            </a:prstGeom>
            <a:noFill/>
          </p:spPr>
          <p:txBody>
            <a:bodyPr wrap="none" rtlCol="0" anchor="t">
              <a:spAutoFit/>
            </a:bodyPr>
            <a:lstStyle/>
            <a:p>
              <a:pPr algn="l"/>
              <a:r>
                <a:rPr lang="zh-CN" altLang="en-US" sz="1065" dirty="0">
                  <a:solidFill>
                    <a:schemeClr val="lt1"/>
                  </a:solidFill>
                  <a:sym typeface="+mn-ea"/>
                </a:rPr>
                <a:t>消防宣传</a:t>
              </a:r>
            </a:p>
          </p:txBody>
        </p:sp>
      </p:grpSp>
      <p:sp>
        <p:nvSpPr>
          <p:cNvPr id="57" name="矩形 56"/>
          <p:cNvSpPr/>
          <p:nvPr>
            <p:custDataLst>
              <p:tags r:id="rId7"/>
            </p:custDataLst>
          </p:nvPr>
        </p:nvSpPr>
        <p:spPr>
          <a:xfrm>
            <a:off x="1138439" y="1476277"/>
            <a:ext cx="9852267" cy="460375"/>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400" b="1" dirty="0">
                <a:solidFill>
                  <a:schemeClr val="accent1">
                    <a:lumMod val="50000"/>
                    <a:hueOff val="10800000"/>
                  </a:schemeClr>
                </a:solidFill>
              </a:rPr>
              <a:t>消防栓使用方法</a:t>
            </a:r>
            <a:endParaRPr lang="zh-CN" altLang="en-US" sz="2400" b="1" dirty="0">
              <a:solidFill>
                <a:schemeClr val="accent1">
                  <a:lumMod val="50000"/>
                  <a:hueOff val="10800000"/>
                </a:schemeClr>
              </a:solidFill>
              <a:sym typeface="Arial" panose="020B0604020202020204"/>
            </a:endParaRPr>
          </a:p>
        </p:txBody>
      </p:sp>
      <p:sp>
        <p:nvSpPr>
          <p:cNvPr id="58" name="燕尾形箭头 57"/>
          <p:cNvSpPr/>
          <p:nvPr>
            <p:custDataLst>
              <p:tags r:id="rId8"/>
            </p:custDataLst>
          </p:nvPr>
        </p:nvSpPr>
        <p:spPr>
          <a:xfrm>
            <a:off x="2459135" y="2732013"/>
            <a:ext cx="762000" cy="558800"/>
          </a:xfrm>
          <a:prstGeom prst="notchedRightArrow">
            <a:avLst/>
          </a:prstGeom>
          <a:solidFill>
            <a:schemeClr val="accent2"/>
          </a:solidFill>
          <a:ln>
            <a:solidFill>
              <a:schemeClr val="accent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20000"/>
                  <a:lumOff val="80000"/>
                  <a:hueOff val="10800000"/>
                </a:schemeClr>
              </a:solidFill>
            </a:endParaRPr>
          </a:p>
        </p:txBody>
      </p:sp>
      <p:sp>
        <p:nvSpPr>
          <p:cNvPr id="59" name="燕尾形箭头 58"/>
          <p:cNvSpPr/>
          <p:nvPr>
            <p:custDataLst>
              <p:tags r:id="rId9"/>
            </p:custDataLst>
          </p:nvPr>
        </p:nvSpPr>
        <p:spPr>
          <a:xfrm>
            <a:off x="4611795" y="2744148"/>
            <a:ext cx="762000" cy="558800"/>
          </a:xfrm>
          <a:prstGeom prst="notchedRightArrow">
            <a:avLst/>
          </a:prstGeom>
          <a:solidFill>
            <a:schemeClr val="accent2"/>
          </a:solidFill>
          <a:ln>
            <a:solidFill>
              <a:schemeClr val="accent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20000"/>
                  <a:lumOff val="80000"/>
                  <a:hueOff val="10800000"/>
                </a:schemeClr>
              </a:solidFill>
            </a:endParaRPr>
          </a:p>
        </p:txBody>
      </p:sp>
      <p:sp>
        <p:nvSpPr>
          <p:cNvPr id="61" name="燕尾形箭头 60"/>
          <p:cNvSpPr/>
          <p:nvPr>
            <p:custDataLst>
              <p:tags r:id="rId10"/>
            </p:custDataLst>
          </p:nvPr>
        </p:nvSpPr>
        <p:spPr>
          <a:xfrm>
            <a:off x="6825095" y="2726909"/>
            <a:ext cx="762000" cy="558800"/>
          </a:xfrm>
          <a:prstGeom prst="notchedRightArrow">
            <a:avLst/>
          </a:prstGeom>
          <a:solidFill>
            <a:schemeClr val="accent2"/>
          </a:solidFill>
          <a:ln>
            <a:solidFill>
              <a:schemeClr val="accent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20000"/>
                  <a:lumOff val="80000"/>
                  <a:hueOff val="10800000"/>
                </a:schemeClr>
              </a:solidFill>
            </a:endParaRPr>
          </a:p>
        </p:txBody>
      </p:sp>
      <p:sp>
        <p:nvSpPr>
          <p:cNvPr id="62" name="燕尾形箭头 61"/>
          <p:cNvSpPr/>
          <p:nvPr>
            <p:custDataLst>
              <p:tags r:id="rId11"/>
            </p:custDataLst>
          </p:nvPr>
        </p:nvSpPr>
        <p:spPr>
          <a:xfrm>
            <a:off x="8970953" y="2744148"/>
            <a:ext cx="762000" cy="558800"/>
          </a:xfrm>
          <a:prstGeom prst="notchedRightArrow">
            <a:avLst/>
          </a:prstGeom>
          <a:solidFill>
            <a:schemeClr val="accent2"/>
          </a:solidFill>
          <a:ln>
            <a:solidFill>
              <a:schemeClr val="accent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20000"/>
                  <a:lumOff val="80000"/>
                  <a:hueOff val="10800000"/>
                </a:schemeClr>
              </a:solidFill>
            </a:endParaRPr>
          </a:p>
        </p:txBody>
      </p:sp>
      <p:sp>
        <p:nvSpPr>
          <p:cNvPr id="63" name="矩形 62"/>
          <p:cNvSpPr/>
          <p:nvPr>
            <p:custDataLst>
              <p:tags r:id="rId12"/>
            </p:custDataLst>
          </p:nvPr>
        </p:nvSpPr>
        <p:spPr>
          <a:xfrm>
            <a:off x="1138293" y="3780533"/>
            <a:ext cx="9852267" cy="460375"/>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400" b="1" dirty="0">
                <a:solidFill>
                  <a:schemeClr val="accent1">
                    <a:lumMod val="50000"/>
                    <a:hueOff val="10800000"/>
                  </a:schemeClr>
                </a:solidFill>
              </a:rPr>
              <a:t>消防安全 四个能力</a:t>
            </a:r>
            <a:endParaRPr lang="zh-CN" altLang="en-US" sz="2400" b="1" dirty="0">
              <a:solidFill>
                <a:schemeClr val="accent1">
                  <a:lumMod val="50000"/>
                  <a:hueOff val="10800000"/>
                </a:schemeClr>
              </a:solidFill>
              <a:sym typeface="Arial" panose="020B0604020202020204"/>
            </a:endParaRPr>
          </a:p>
        </p:txBody>
      </p:sp>
      <p:pic>
        <p:nvPicPr>
          <p:cNvPr id="64" name="图片 63" descr="13"/>
          <p:cNvPicPr>
            <a:picLocks noChangeAspect="1"/>
          </p:cNvPicPr>
          <p:nvPr>
            <p:custDataLst>
              <p:tags r:id="rId13"/>
            </p:custDataLst>
          </p:nvPr>
        </p:nvPicPr>
        <p:blipFill>
          <a:blip r:embed="rId28"/>
          <a:srcRect l="72828" t="29144" r="21136" b="61542"/>
          <a:stretch>
            <a:fillRect/>
          </a:stretch>
        </p:blipFill>
        <p:spPr>
          <a:xfrm>
            <a:off x="1135017" y="4482875"/>
            <a:ext cx="2084552" cy="1367791"/>
          </a:xfrm>
          <a:prstGeom prst="rect">
            <a:avLst/>
          </a:prstGeom>
        </p:spPr>
      </p:pic>
      <p:pic>
        <p:nvPicPr>
          <p:cNvPr id="65" name="图片 64" descr="13"/>
          <p:cNvPicPr>
            <a:picLocks noChangeAspect="1"/>
          </p:cNvPicPr>
          <p:nvPr>
            <p:custDataLst>
              <p:tags r:id="rId14"/>
            </p:custDataLst>
          </p:nvPr>
        </p:nvPicPr>
        <p:blipFill>
          <a:blip r:embed="rId28"/>
          <a:srcRect l="72849" t="39344" r="21223" b="51504"/>
          <a:stretch>
            <a:fillRect/>
          </a:stretch>
        </p:blipFill>
        <p:spPr>
          <a:xfrm>
            <a:off x="3695734" y="4482874"/>
            <a:ext cx="2086685" cy="1367791"/>
          </a:xfrm>
          <a:prstGeom prst="rect">
            <a:avLst/>
          </a:prstGeom>
        </p:spPr>
      </p:pic>
      <p:pic>
        <p:nvPicPr>
          <p:cNvPr id="66" name="图片 65" descr="13"/>
          <p:cNvPicPr>
            <a:picLocks noChangeAspect="1"/>
          </p:cNvPicPr>
          <p:nvPr>
            <p:custDataLst>
              <p:tags r:id="rId15"/>
            </p:custDataLst>
          </p:nvPr>
        </p:nvPicPr>
        <p:blipFill>
          <a:blip r:embed="rId28"/>
          <a:srcRect l="79083" t="39072" r="14968" b="51614"/>
          <a:stretch>
            <a:fillRect/>
          </a:stretch>
        </p:blipFill>
        <p:spPr>
          <a:xfrm>
            <a:off x="6288022" y="4482240"/>
            <a:ext cx="2086685" cy="1368425"/>
          </a:xfrm>
          <a:prstGeom prst="rect">
            <a:avLst/>
          </a:prstGeom>
        </p:spPr>
      </p:pic>
      <p:pic>
        <p:nvPicPr>
          <p:cNvPr id="67" name="图片 66" descr="13"/>
          <p:cNvPicPr>
            <a:picLocks noChangeAspect="1"/>
          </p:cNvPicPr>
          <p:nvPr>
            <p:custDataLst>
              <p:tags r:id="rId16"/>
            </p:custDataLst>
          </p:nvPr>
        </p:nvPicPr>
        <p:blipFill>
          <a:blip r:embed="rId28"/>
          <a:srcRect l="79079" t="29187" r="14885" b="61499"/>
          <a:stretch>
            <a:fillRect/>
          </a:stretch>
        </p:blipFill>
        <p:spPr>
          <a:xfrm>
            <a:off x="8880309" y="4482240"/>
            <a:ext cx="2103811" cy="1368425"/>
          </a:xfrm>
          <a:prstGeom prst="rect">
            <a:avLst/>
          </a:prstGeom>
        </p:spPr>
      </p:pic>
      <p:sp>
        <p:nvSpPr>
          <p:cNvPr id="45" name="文本框 44"/>
          <p:cNvSpPr txBox="1"/>
          <p:nvPr>
            <p:custDataLst>
              <p:tags r:id="rId17"/>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安全生产小知识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arn(inVertical)">
                                      <p:cBhvr>
                                        <p:cTn id="49" dur="500"/>
                                        <p:tgtEl>
                                          <p:spTgt spid="63"/>
                                        </p:tgtEl>
                                      </p:cBhvr>
                                    </p:animEffect>
                                  </p:childTnLst>
                                </p:cTn>
                              </p:par>
                            </p:childTnLst>
                          </p:cTn>
                        </p:par>
                        <p:par>
                          <p:cTn id="50" fill="hold">
                            <p:stCondLst>
                              <p:cond delay="5000"/>
                            </p:stCondLst>
                            <p:childTnLst>
                              <p:par>
                                <p:cTn id="51" presetID="22" presetClass="entr" presetSubtype="8"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left)">
                                      <p:cBhvr>
                                        <p:cTn id="53" dur="500"/>
                                        <p:tgtEl>
                                          <p:spTgt spid="64"/>
                                        </p:tgtEl>
                                      </p:cBhvr>
                                    </p:animEffect>
                                  </p:childTnLst>
                                </p:cTn>
                              </p:par>
                            </p:childTnLst>
                          </p:cTn>
                        </p:par>
                        <p:par>
                          <p:cTn id="54" fill="hold">
                            <p:stCondLst>
                              <p:cond delay="5500"/>
                            </p:stCondLst>
                            <p:childTnLst>
                              <p:par>
                                <p:cTn id="55" presetID="42" presetClass="entr" presetSubtype="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childTnLst>
                          </p:cTn>
                        </p:par>
                        <p:par>
                          <p:cTn id="60" fill="hold">
                            <p:stCondLst>
                              <p:cond delay="6500"/>
                            </p:stCondLst>
                            <p:childTnLst>
                              <p:par>
                                <p:cTn id="61" presetID="22" presetClass="entr" presetSubtype="8"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22" presetClass="entr" presetSubtype="8" fill="hold"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left)">
                                      <p:cBhvr>
                                        <p:cTn id="73" dur="500"/>
                                        <p:tgtEl>
                                          <p:spTgt spid="66"/>
                                        </p:tgtEl>
                                      </p:cBhvr>
                                    </p:animEffect>
                                  </p:childTnLst>
                                </p:cTn>
                              </p:par>
                            </p:childTnLst>
                          </p:cTn>
                        </p:par>
                        <p:par>
                          <p:cTn id="74" fill="hold">
                            <p:stCondLst>
                              <p:cond delay="8500"/>
                            </p:stCondLst>
                            <p:childTnLst>
                              <p:par>
                                <p:cTn id="75" presetID="42" presetClass="entr" presetSubtype="0" fill="hold"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wipe(left)">
                                      <p:cBhvr>
                                        <p:cTn id="83" dur="500"/>
                                        <p:tgtEl>
                                          <p:spTgt spid="67"/>
                                        </p:tgtEl>
                                      </p:cBhvr>
                                    </p:animEffect>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8" grpId="0" bldLvl="0" animBg="1"/>
      <p:bldP spid="59" grpId="0" bldLvl="0" animBg="1"/>
      <p:bldP spid="61" grpId="0" bldLvl="0" animBg="1"/>
      <p:bldP spid="62" grpId="0" bldLvl="0" animBg="1"/>
      <p:bldP spid="63" grpId="0" bldLvl="0" animBg="1"/>
      <p:bldP spid="4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10" name="图片 9"/>
          <p:cNvPicPr>
            <a:picLocks noChangeAspect="1"/>
          </p:cNvPicPr>
          <p:nvPr>
            <p:custDataLst>
              <p:tags r:id="rId3"/>
            </p:custDataLst>
          </p:nvPr>
        </p:nvPicPr>
        <p:blipFill>
          <a:blip r:embed="rId7" cstate="print"/>
          <a:stretch>
            <a:fillRect/>
          </a:stretch>
        </p:blipFill>
        <p:spPr>
          <a:xfrm>
            <a:off x="1193167" y="1136651"/>
            <a:ext cx="9805797" cy="5548629"/>
          </a:xfrm>
          <a:prstGeom prst="rect">
            <a:avLst/>
          </a:prstGeom>
        </p:spPr>
      </p:pic>
      <p:sp>
        <p:nvSpPr>
          <p:cNvPr id="11" name="文本框 10"/>
          <p:cNvSpPr txBox="1"/>
          <p:nvPr>
            <p:custDataLst>
              <p:tags r:id="rId4"/>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users\administrator\appdata\roaming\360se6\User Data\temp\%D6%D0%CA%AF%D3%CD(2).jpg"/>
          <p:cNvSpPr>
            <a:spLocks noChangeAspect="1" noChangeArrowheads="1"/>
          </p:cNvSpPr>
          <p:nvPr>
            <p:custDataLst>
              <p:tags r:id="rId2"/>
            </p:custDataLst>
          </p:nvPr>
        </p:nvSpPr>
        <p:spPr bwMode="auto">
          <a:xfrm>
            <a:off x="156369"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350">
              <a:solidFill>
                <a:schemeClr val="bg1"/>
              </a:solidFill>
            </a:endParaRPr>
          </a:p>
        </p:txBody>
      </p:sp>
      <p:pic>
        <p:nvPicPr>
          <p:cNvPr id="4" name="图片 3"/>
          <p:cNvPicPr>
            <a:picLocks noChangeAspect="1"/>
          </p:cNvPicPr>
          <p:nvPr>
            <p:custDataLst>
              <p:tags r:id="rId3"/>
            </p:custDataLst>
          </p:nvPr>
        </p:nvPicPr>
        <p:blipFill>
          <a:blip r:embed="rId12" cstate="print"/>
          <a:stretch>
            <a:fillRect/>
          </a:stretch>
        </p:blipFill>
        <p:spPr>
          <a:xfrm>
            <a:off x="2181226" y="1618404"/>
            <a:ext cx="1571625" cy="5009515"/>
          </a:xfrm>
          <a:prstGeom prst="rect">
            <a:avLst/>
          </a:prstGeom>
        </p:spPr>
      </p:pic>
      <p:pic>
        <p:nvPicPr>
          <p:cNvPr id="8" name="图片 7"/>
          <p:cNvPicPr>
            <a:picLocks noChangeAspect="1"/>
          </p:cNvPicPr>
          <p:nvPr>
            <p:custDataLst>
              <p:tags r:id="rId4"/>
            </p:custDataLst>
          </p:nvPr>
        </p:nvPicPr>
        <p:blipFill>
          <a:blip r:embed="rId13" cstate="print"/>
          <a:stretch>
            <a:fillRect/>
          </a:stretch>
        </p:blipFill>
        <p:spPr>
          <a:xfrm>
            <a:off x="3752851" y="1613959"/>
            <a:ext cx="1552575" cy="5019040"/>
          </a:xfrm>
          <a:prstGeom prst="rect">
            <a:avLst/>
          </a:prstGeom>
        </p:spPr>
      </p:pic>
      <p:pic>
        <p:nvPicPr>
          <p:cNvPr id="11" name="图片 10"/>
          <p:cNvPicPr>
            <a:picLocks noChangeAspect="1"/>
          </p:cNvPicPr>
          <p:nvPr>
            <p:custDataLst>
              <p:tags r:id="rId5"/>
            </p:custDataLst>
          </p:nvPr>
        </p:nvPicPr>
        <p:blipFill>
          <a:blip r:embed="rId14"/>
          <a:stretch>
            <a:fillRect/>
          </a:stretch>
        </p:blipFill>
        <p:spPr>
          <a:xfrm>
            <a:off x="5305426" y="1608879"/>
            <a:ext cx="1571625" cy="5019040"/>
          </a:xfrm>
          <a:prstGeom prst="rect">
            <a:avLst/>
          </a:prstGeom>
        </p:spPr>
      </p:pic>
      <p:pic>
        <p:nvPicPr>
          <p:cNvPr id="9" name="图片 8"/>
          <p:cNvPicPr>
            <a:picLocks noChangeAspect="1"/>
          </p:cNvPicPr>
          <p:nvPr>
            <p:custDataLst>
              <p:tags r:id="rId6"/>
            </p:custDataLst>
          </p:nvPr>
        </p:nvPicPr>
        <p:blipFill>
          <a:blip r:embed="rId15"/>
          <a:stretch>
            <a:fillRect/>
          </a:stretch>
        </p:blipFill>
        <p:spPr>
          <a:xfrm>
            <a:off x="6877051" y="1619039"/>
            <a:ext cx="1562100" cy="5009515"/>
          </a:xfrm>
          <a:prstGeom prst="rect">
            <a:avLst/>
          </a:prstGeom>
        </p:spPr>
      </p:pic>
      <p:pic>
        <p:nvPicPr>
          <p:cNvPr id="15" name="图片 14"/>
          <p:cNvPicPr>
            <a:picLocks noChangeAspect="1"/>
          </p:cNvPicPr>
          <p:nvPr>
            <p:custDataLst>
              <p:tags r:id="rId7"/>
            </p:custDataLst>
          </p:nvPr>
        </p:nvPicPr>
        <p:blipFill>
          <a:blip r:embed="rId16"/>
          <a:stretch>
            <a:fillRect/>
          </a:stretch>
        </p:blipFill>
        <p:spPr>
          <a:xfrm>
            <a:off x="8439149" y="1618404"/>
            <a:ext cx="1543051" cy="5019040"/>
          </a:xfrm>
          <a:prstGeom prst="rect">
            <a:avLst/>
          </a:prstGeom>
        </p:spPr>
      </p:pic>
      <p:sp>
        <p:nvSpPr>
          <p:cNvPr id="16" name="文本框 15"/>
          <p:cNvSpPr txBox="1"/>
          <p:nvPr>
            <p:custDataLst>
              <p:tags r:id="rId8"/>
            </p:custDataLst>
          </p:nvPr>
        </p:nvSpPr>
        <p:spPr>
          <a:xfrm>
            <a:off x="-635" y="955040"/>
            <a:ext cx="12192635" cy="583565"/>
          </a:xfrm>
          <a:prstGeom prst="rect">
            <a:avLst/>
          </a:prstGeom>
          <a:noFill/>
        </p:spPr>
        <p:txBody>
          <a:bodyPr wrap="square" rtlCol="0">
            <a:spAutoFit/>
          </a:bodyPr>
          <a:lstStyle/>
          <a:p>
            <a:pPr algn="ctr"/>
            <a:r>
              <a:rPr lang="zh-CN" altLang="en-US" sz="3200">
                <a:solidFill>
                  <a:schemeClr val="tx1"/>
                </a:solidFill>
              </a:rPr>
              <a:t>安全生产月标语</a:t>
            </a:r>
          </a:p>
        </p:txBody>
      </p:sp>
      <p:sp>
        <p:nvSpPr>
          <p:cNvPr id="17" name="文本框 16"/>
          <p:cNvSpPr txBox="1"/>
          <p:nvPr>
            <p:custDataLst>
              <p:tags r:id="rId9"/>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p:cNvGrpSpPr/>
          <p:nvPr/>
        </p:nvGrpSpPr>
        <p:grpSpPr>
          <a:xfrm>
            <a:off x="473701" y="5133777"/>
            <a:ext cx="4320220" cy="394035"/>
            <a:chOff x="603429" y="1831835"/>
            <a:chExt cx="4556482" cy="415584"/>
          </a:xfrm>
        </p:grpSpPr>
        <p:sp>
          <p:nvSpPr>
            <p:cNvPr id="95" name="í$ḷîḋè"/>
            <p:cNvSpPr/>
            <p:nvPr>
              <p:custDataLst>
                <p:tags r:id="rId78"/>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16</a:t>
              </a:r>
              <a:endParaRPr lang="en-US" altLang="zh-CN" sz="1515" b="1" dirty="0">
                <a:solidFill>
                  <a:schemeClr val="bg1"/>
                </a:solidFill>
              </a:endParaRPr>
            </a:p>
          </p:txBody>
        </p:sp>
        <p:sp>
          <p:nvSpPr>
            <p:cNvPr id="96" name="íšḷíḑé"/>
            <p:cNvSpPr/>
            <p:nvPr>
              <p:custDataLst>
                <p:tags r:id="rId79"/>
              </p:custDataLst>
            </p:nvPr>
          </p:nvSpPr>
          <p:spPr bwMode="auto">
            <a:xfrm>
              <a:off x="1061024" y="1869337"/>
              <a:ext cx="4098887"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2017</a:t>
              </a:r>
              <a:r>
                <a:rPr lang="zh-CN" altLang="en-US" sz="1515" b="1">
                  <a:solidFill>
                    <a:schemeClr val="tx1">
                      <a:lumMod val="75000"/>
                      <a:lumOff val="25000"/>
                    </a:schemeClr>
                  </a:solidFill>
                </a:rPr>
                <a:t>年“全面落实企业安全生产主体责任”</a:t>
              </a:r>
            </a:p>
          </p:txBody>
        </p:sp>
        <p:cxnSp>
          <p:nvCxnSpPr>
            <p:cNvPr id="97" name="直接连接符 96"/>
            <p:cNvCxnSpPr/>
            <p:nvPr>
              <p:custDataLst>
                <p:tags r:id="rId80"/>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组合 97"/>
          <p:cNvGrpSpPr/>
          <p:nvPr/>
        </p:nvGrpSpPr>
        <p:grpSpPr>
          <a:xfrm>
            <a:off x="473701" y="5575210"/>
            <a:ext cx="4890080" cy="394035"/>
            <a:chOff x="603429" y="1831835"/>
            <a:chExt cx="5157506" cy="415584"/>
          </a:xfrm>
        </p:grpSpPr>
        <p:sp>
          <p:nvSpPr>
            <p:cNvPr id="99" name="í$ḷîḋè"/>
            <p:cNvSpPr/>
            <p:nvPr>
              <p:custDataLst>
                <p:tags r:id="rId75"/>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15</a:t>
              </a:r>
              <a:endParaRPr lang="en-US" altLang="zh-CN" sz="1515" b="1" dirty="0">
                <a:solidFill>
                  <a:schemeClr val="bg1"/>
                </a:solidFill>
              </a:endParaRPr>
            </a:p>
          </p:txBody>
        </p:sp>
        <p:sp>
          <p:nvSpPr>
            <p:cNvPr id="100" name="íšḷíḑé"/>
            <p:cNvSpPr/>
            <p:nvPr>
              <p:custDataLst>
                <p:tags r:id="rId76"/>
              </p:custDataLst>
            </p:nvPr>
          </p:nvSpPr>
          <p:spPr bwMode="auto">
            <a:xfrm>
              <a:off x="1061024" y="1869337"/>
              <a:ext cx="4699911"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2016</a:t>
              </a:r>
              <a:r>
                <a:rPr lang="zh-CN" altLang="en-US" sz="1515" b="1">
                  <a:solidFill>
                    <a:schemeClr val="tx1">
                      <a:lumMod val="75000"/>
                      <a:lumOff val="25000"/>
                    </a:schemeClr>
                  </a:solidFill>
                </a:rPr>
                <a:t>年“强化安全发展观念，提升全民安全素质 ”</a:t>
              </a:r>
            </a:p>
          </p:txBody>
        </p:sp>
        <p:cxnSp>
          <p:nvCxnSpPr>
            <p:cNvPr id="101" name="直接连接符 100"/>
            <p:cNvCxnSpPr/>
            <p:nvPr>
              <p:custDataLst>
                <p:tags r:id="rId77"/>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02" name="组合 101"/>
          <p:cNvGrpSpPr/>
          <p:nvPr/>
        </p:nvGrpSpPr>
        <p:grpSpPr>
          <a:xfrm>
            <a:off x="473702" y="5988704"/>
            <a:ext cx="4153711" cy="394035"/>
            <a:chOff x="603429" y="1831835"/>
            <a:chExt cx="4380867" cy="415584"/>
          </a:xfrm>
        </p:grpSpPr>
        <p:sp>
          <p:nvSpPr>
            <p:cNvPr id="103" name="í$ḷîḋè"/>
            <p:cNvSpPr/>
            <p:nvPr>
              <p:custDataLst>
                <p:tags r:id="rId72"/>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14</a:t>
              </a:r>
              <a:endParaRPr lang="en-US" altLang="zh-CN" sz="1515" b="1" dirty="0">
                <a:solidFill>
                  <a:schemeClr val="bg1"/>
                </a:solidFill>
              </a:endParaRPr>
            </a:p>
          </p:txBody>
        </p:sp>
        <p:sp>
          <p:nvSpPr>
            <p:cNvPr id="104" name="íšḷíḑé"/>
            <p:cNvSpPr/>
            <p:nvPr>
              <p:custDataLst>
                <p:tags r:id="rId73"/>
              </p:custDataLst>
            </p:nvPr>
          </p:nvSpPr>
          <p:spPr bwMode="auto">
            <a:xfrm>
              <a:off x="1061024" y="1869337"/>
              <a:ext cx="3923272"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2015</a:t>
              </a:r>
              <a:r>
                <a:rPr lang="zh-CN" altLang="en-US" sz="1515" b="1">
                  <a:solidFill>
                    <a:schemeClr val="tx1">
                      <a:lumMod val="75000"/>
                      <a:lumOff val="25000"/>
                    </a:schemeClr>
                  </a:solidFill>
                </a:rPr>
                <a:t>年“加强安全法治，保障安全生产 ” </a:t>
              </a:r>
            </a:p>
          </p:txBody>
        </p:sp>
        <p:cxnSp>
          <p:nvCxnSpPr>
            <p:cNvPr id="105" name="直接连接符 104"/>
            <p:cNvCxnSpPr/>
            <p:nvPr>
              <p:custDataLst>
                <p:tags r:id="rId74"/>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组合 105"/>
          <p:cNvGrpSpPr/>
          <p:nvPr/>
        </p:nvGrpSpPr>
        <p:grpSpPr>
          <a:xfrm>
            <a:off x="473702" y="6409182"/>
            <a:ext cx="4484651" cy="394035"/>
            <a:chOff x="603429" y="1831835"/>
            <a:chExt cx="4729905" cy="415584"/>
          </a:xfrm>
        </p:grpSpPr>
        <p:sp>
          <p:nvSpPr>
            <p:cNvPr id="107" name="í$ḷîḋè"/>
            <p:cNvSpPr/>
            <p:nvPr>
              <p:custDataLst>
                <p:tags r:id="rId69"/>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13</a:t>
              </a:r>
              <a:endParaRPr lang="en-US" altLang="zh-CN" sz="1515" b="1" dirty="0">
                <a:solidFill>
                  <a:schemeClr val="bg1"/>
                </a:solidFill>
              </a:endParaRPr>
            </a:p>
          </p:txBody>
        </p:sp>
        <p:sp>
          <p:nvSpPr>
            <p:cNvPr id="108" name="íšḷíḑé"/>
            <p:cNvSpPr/>
            <p:nvPr>
              <p:custDataLst>
                <p:tags r:id="rId70"/>
              </p:custDataLst>
            </p:nvPr>
          </p:nvSpPr>
          <p:spPr bwMode="auto">
            <a:xfrm>
              <a:off x="1061024" y="1869337"/>
              <a:ext cx="4272310"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2014</a:t>
              </a:r>
              <a:r>
                <a:rPr lang="zh-CN" altLang="en-US" sz="1515" b="1">
                  <a:solidFill>
                    <a:schemeClr val="tx1">
                      <a:lumMod val="75000"/>
                      <a:lumOff val="25000"/>
                    </a:schemeClr>
                  </a:solidFill>
                </a:rPr>
                <a:t>年“强化红线意识，促进安全发展 ”</a:t>
              </a:r>
            </a:p>
          </p:txBody>
        </p:sp>
        <p:cxnSp>
          <p:nvCxnSpPr>
            <p:cNvPr id="109" name="直接连接符 108"/>
            <p:cNvCxnSpPr/>
            <p:nvPr>
              <p:custDataLst>
                <p:tags r:id="rId71"/>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4" name="组合 113"/>
          <p:cNvGrpSpPr/>
          <p:nvPr/>
        </p:nvGrpSpPr>
        <p:grpSpPr>
          <a:xfrm>
            <a:off x="7365356" y="1947888"/>
            <a:ext cx="3839818" cy="394035"/>
            <a:chOff x="603429" y="1831835"/>
            <a:chExt cx="4049808" cy="415584"/>
          </a:xfrm>
        </p:grpSpPr>
        <p:sp>
          <p:nvSpPr>
            <p:cNvPr id="115" name="í$ḷîḋè"/>
            <p:cNvSpPr/>
            <p:nvPr>
              <p:custDataLst>
                <p:tags r:id="rId66"/>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11</a:t>
              </a:r>
              <a:endParaRPr lang="en-US" altLang="zh-CN" sz="1515" b="1" dirty="0">
                <a:solidFill>
                  <a:schemeClr val="bg1"/>
                </a:solidFill>
              </a:endParaRPr>
            </a:p>
          </p:txBody>
        </p:sp>
        <p:sp>
          <p:nvSpPr>
            <p:cNvPr id="116" name="íšḷíḑé"/>
            <p:cNvSpPr/>
            <p:nvPr>
              <p:custDataLst>
                <p:tags r:id="rId67"/>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2012</a:t>
              </a:r>
              <a:r>
                <a:rPr lang="zh-CN" altLang="en-US" sz="1515" b="1">
                  <a:solidFill>
                    <a:schemeClr val="tx1">
                      <a:lumMod val="75000"/>
                      <a:lumOff val="25000"/>
                    </a:schemeClr>
                  </a:solidFill>
                </a:rPr>
                <a:t>年</a:t>
              </a:r>
              <a:r>
                <a:rPr lang="en-US" altLang="zh-CN" sz="1515" b="1">
                  <a:solidFill>
                    <a:schemeClr val="tx1">
                      <a:lumMod val="75000"/>
                      <a:lumOff val="25000"/>
                    </a:schemeClr>
                  </a:solidFill>
                </a:rPr>
                <a:t>"</a:t>
              </a:r>
              <a:r>
                <a:rPr lang="zh-CN" altLang="en-US" sz="1515" b="1">
                  <a:solidFill>
                    <a:schemeClr val="tx1">
                      <a:lumMod val="75000"/>
                      <a:lumOff val="25000"/>
                    </a:schemeClr>
                  </a:solidFill>
                </a:rPr>
                <a:t>科学发展安全发展</a:t>
              </a:r>
              <a:r>
                <a:rPr lang="en-US" altLang="zh-CN" sz="1515" b="1">
                  <a:solidFill>
                    <a:schemeClr val="tx1">
                      <a:lumMod val="75000"/>
                      <a:lumOff val="25000"/>
                    </a:schemeClr>
                  </a:solidFill>
                </a:rPr>
                <a:t>" </a:t>
              </a:r>
            </a:p>
          </p:txBody>
        </p:sp>
        <p:cxnSp>
          <p:nvCxnSpPr>
            <p:cNvPr id="117" name="直接连接符 116"/>
            <p:cNvCxnSpPr/>
            <p:nvPr>
              <p:custDataLst>
                <p:tags r:id="rId68"/>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8" name="组合 117"/>
          <p:cNvGrpSpPr/>
          <p:nvPr/>
        </p:nvGrpSpPr>
        <p:grpSpPr>
          <a:xfrm>
            <a:off x="7375267" y="2398176"/>
            <a:ext cx="3839818" cy="394035"/>
            <a:chOff x="603429" y="1831835"/>
            <a:chExt cx="4049808" cy="415584"/>
          </a:xfrm>
        </p:grpSpPr>
        <p:sp>
          <p:nvSpPr>
            <p:cNvPr id="119" name="í$ḷîḋè"/>
            <p:cNvSpPr/>
            <p:nvPr>
              <p:custDataLst>
                <p:tags r:id="rId63"/>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10</a:t>
              </a:r>
              <a:endParaRPr lang="en-US" altLang="zh-CN" sz="1515" b="1" dirty="0">
                <a:solidFill>
                  <a:schemeClr val="bg1"/>
                </a:solidFill>
              </a:endParaRPr>
            </a:p>
          </p:txBody>
        </p:sp>
        <p:sp>
          <p:nvSpPr>
            <p:cNvPr id="120" name="íšḷíḑé"/>
            <p:cNvSpPr/>
            <p:nvPr>
              <p:custDataLst>
                <p:tags r:id="rId64"/>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2011</a:t>
              </a:r>
              <a:r>
                <a:rPr lang="zh-CN" altLang="en-US" sz="1515" b="1">
                  <a:solidFill>
                    <a:schemeClr val="tx1">
                      <a:lumMod val="75000"/>
                      <a:lumOff val="25000"/>
                    </a:schemeClr>
                  </a:solidFill>
                </a:rPr>
                <a:t>年“安全责任，重在落实</a:t>
              </a:r>
              <a:r>
                <a:rPr lang="en-US" altLang="zh-CN" sz="1515" b="1">
                  <a:solidFill>
                    <a:schemeClr val="tx1">
                      <a:lumMod val="75000"/>
                      <a:lumOff val="25000"/>
                    </a:schemeClr>
                  </a:solidFill>
                </a:rPr>
                <a:t>" </a:t>
              </a:r>
            </a:p>
          </p:txBody>
        </p:sp>
        <p:cxnSp>
          <p:nvCxnSpPr>
            <p:cNvPr id="121" name="直接连接符 120"/>
            <p:cNvCxnSpPr/>
            <p:nvPr>
              <p:custDataLst>
                <p:tags r:id="rId65"/>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473701" y="4250276"/>
            <a:ext cx="3839818" cy="394035"/>
            <a:chOff x="603429" y="1831835"/>
            <a:chExt cx="4049808" cy="415584"/>
          </a:xfrm>
        </p:grpSpPr>
        <p:sp>
          <p:nvSpPr>
            <p:cNvPr id="123" name="í$ḷîḋè"/>
            <p:cNvSpPr/>
            <p:nvPr>
              <p:custDataLst>
                <p:tags r:id="rId60"/>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18</a:t>
              </a:r>
              <a:endParaRPr lang="en-US" altLang="zh-CN" sz="1515" b="1" dirty="0">
                <a:solidFill>
                  <a:schemeClr val="bg1"/>
                </a:solidFill>
              </a:endParaRPr>
            </a:p>
          </p:txBody>
        </p:sp>
        <p:sp>
          <p:nvSpPr>
            <p:cNvPr id="124" name="íšḷíḑé"/>
            <p:cNvSpPr/>
            <p:nvPr>
              <p:custDataLst>
                <p:tags r:id="rId61"/>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2019</a:t>
              </a:r>
              <a:r>
                <a:rPr lang="zh-CN" altLang="en-US" sz="1515" b="1">
                  <a:solidFill>
                    <a:schemeClr val="tx1">
                      <a:lumMod val="75000"/>
                      <a:lumOff val="25000"/>
                    </a:schemeClr>
                  </a:solidFill>
                </a:rPr>
                <a:t>年“防风险 除隐患 遏事故”</a:t>
              </a:r>
              <a:endParaRPr lang="zh-CN" altLang="en-US" sz="1515" b="1" dirty="0">
                <a:solidFill>
                  <a:schemeClr val="tx1">
                    <a:lumMod val="75000"/>
                    <a:lumOff val="25000"/>
                  </a:schemeClr>
                </a:solidFill>
              </a:endParaRPr>
            </a:p>
          </p:txBody>
        </p:sp>
        <p:cxnSp>
          <p:nvCxnSpPr>
            <p:cNvPr id="125" name="直接连接符 124"/>
            <p:cNvCxnSpPr/>
            <p:nvPr>
              <p:custDataLst>
                <p:tags r:id="rId62"/>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26" name="组合 125"/>
          <p:cNvGrpSpPr/>
          <p:nvPr/>
        </p:nvGrpSpPr>
        <p:grpSpPr>
          <a:xfrm>
            <a:off x="473701" y="4713299"/>
            <a:ext cx="3839818" cy="394035"/>
            <a:chOff x="603429" y="1831835"/>
            <a:chExt cx="4049808" cy="415584"/>
          </a:xfrm>
        </p:grpSpPr>
        <p:sp>
          <p:nvSpPr>
            <p:cNvPr id="127" name="í$ḷîḋè"/>
            <p:cNvSpPr/>
            <p:nvPr>
              <p:custDataLst>
                <p:tags r:id="rId57"/>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17</a:t>
              </a:r>
              <a:endParaRPr lang="en-US" altLang="zh-CN" sz="1515" b="1" dirty="0">
                <a:solidFill>
                  <a:schemeClr val="bg1"/>
                </a:solidFill>
              </a:endParaRPr>
            </a:p>
          </p:txBody>
        </p:sp>
        <p:sp>
          <p:nvSpPr>
            <p:cNvPr id="128" name="íšḷíḑé"/>
            <p:cNvSpPr/>
            <p:nvPr>
              <p:custDataLst>
                <p:tags r:id="rId58"/>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2018</a:t>
              </a:r>
              <a:r>
                <a:rPr lang="zh-CN" altLang="en-US" sz="1515" b="1">
                  <a:solidFill>
                    <a:schemeClr val="tx1">
                      <a:lumMod val="75000"/>
                      <a:lumOff val="25000"/>
                    </a:schemeClr>
                  </a:solidFill>
                </a:rPr>
                <a:t>年“生命至上，安全发展”</a:t>
              </a:r>
            </a:p>
          </p:txBody>
        </p:sp>
        <p:cxnSp>
          <p:nvCxnSpPr>
            <p:cNvPr id="129" name="直接连接符 128"/>
            <p:cNvCxnSpPr/>
            <p:nvPr>
              <p:custDataLst>
                <p:tags r:id="rId59"/>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0" name="组合 129"/>
          <p:cNvGrpSpPr/>
          <p:nvPr/>
        </p:nvGrpSpPr>
        <p:grpSpPr>
          <a:xfrm>
            <a:off x="7394317" y="3751047"/>
            <a:ext cx="3839818" cy="394035"/>
            <a:chOff x="603429" y="1831835"/>
            <a:chExt cx="4049808" cy="415584"/>
          </a:xfrm>
        </p:grpSpPr>
        <p:sp>
          <p:nvSpPr>
            <p:cNvPr id="131" name="í$ḷîḋè"/>
            <p:cNvSpPr/>
            <p:nvPr>
              <p:custDataLst>
                <p:tags r:id="rId54"/>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07</a:t>
              </a:r>
              <a:endParaRPr lang="en-US" altLang="zh-CN" sz="1515" b="1" dirty="0">
                <a:solidFill>
                  <a:schemeClr val="bg1"/>
                </a:solidFill>
              </a:endParaRPr>
            </a:p>
          </p:txBody>
        </p:sp>
        <p:sp>
          <p:nvSpPr>
            <p:cNvPr id="132" name="íšḷíḑé"/>
            <p:cNvSpPr/>
            <p:nvPr>
              <p:custDataLst>
                <p:tags r:id="rId55"/>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2008</a:t>
              </a:r>
              <a:r>
                <a:rPr lang="zh-CN" altLang="en-US" sz="1515" b="1">
                  <a:solidFill>
                    <a:schemeClr val="tx1">
                      <a:lumMod val="75000"/>
                      <a:lumOff val="25000"/>
                    </a:schemeClr>
                  </a:solidFill>
                </a:rPr>
                <a:t>年“治理隐患，防范事故</a:t>
              </a:r>
              <a:r>
                <a:rPr lang="en-US" altLang="zh-CN" sz="1515" b="1">
                  <a:solidFill>
                    <a:schemeClr val="tx1">
                      <a:lumMod val="75000"/>
                      <a:lumOff val="25000"/>
                    </a:schemeClr>
                  </a:solidFill>
                </a:rPr>
                <a:t>" </a:t>
              </a:r>
            </a:p>
          </p:txBody>
        </p:sp>
        <p:cxnSp>
          <p:nvCxnSpPr>
            <p:cNvPr id="133" name="直接连接符 132"/>
            <p:cNvCxnSpPr/>
            <p:nvPr>
              <p:custDataLst>
                <p:tags r:id="rId56"/>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4" name="组合 133"/>
          <p:cNvGrpSpPr/>
          <p:nvPr/>
        </p:nvGrpSpPr>
        <p:grpSpPr>
          <a:xfrm>
            <a:off x="7394317" y="4195020"/>
            <a:ext cx="3839818" cy="394035"/>
            <a:chOff x="603429" y="1831835"/>
            <a:chExt cx="4049808" cy="415584"/>
          </a:xfrm>
        </p:grpSpPr>
        <p:sp>
          <p:nvSpPr>
            <p:cNvPr id="135" name="í$ḷîḋè"/>
            <p:cNvSpPr/>
            <p:nvPr>
              <p:custDataLst>
                <p:tags r:id="rId51"/>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06</a:t>
              </a:r>
              <a:endParaRPr lang="en-US" altLang="zh-CN" sz="1515" b="1" dirty="0">
                <a:solidFill>
                  <a:schemeClr val="bg1"/>
                </a:solidFill>
              </a:endParaRPr>
            </a:p>
          </p:txBody>
        </p:sp>
        <p:sp>
          <p:nvSpPr>
            <p:cNvPr id="136" name="íšḷíḑé"/>
            <p:cNvSpPr/>
            <p:nvPr>
              <p:custDataLst>
                <p:tags r:id="rId52"/>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2007</a:t>
              </a:r>
              <a:r>
                <a:rPr lang="zh-CN" altLang="en-US" sz="1515" b="1">
                  <a:solidFill>
                    <a:schemeClr val="tx1">
                      <a:lumMod val="75000"/>
                      <a:lumOff val="25000"/>
                    </a:schemeClr>
                  </a:solidFill>
                </a:rPr>
                <a:t>年“综合治理，保障平安</a:t>
              </a:r>
              <a:r>
                <a:rPr lang="en-US" altLang="zh-CN" sz="1515" b="1">
                  <a:solidFill>
                    <a:schemeClr val="tx1">
                      <a:lumMod val="75000"/>
                      <a:lumOff val="25000"/>
                    </a:schemeClr>
                  </a:solidFill>
                </a:rPr>
                <a:t>" </a:t>
              </a:r>
            </a:p>
          </p:txBody>
        </p:sp>
        <p:cxnSp>
          <p:nvCxnSpPr>
            <p:cNvPr id="137" name="直接连接符 136"/>
            <p:cNvCxnSpPr/>
            <p:nvPr>
              <p:custDataLst>
                <p:tags r:id="rId53"/>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8" name="组合 137"/>
          <p:cNvGrpSpPr/>
          <p:nvPr/>
        </p:nvGrpSpPr>
        <p:grpSpPr>
          <a:xfrm>
            <a:off x="7394317" y="4638994"/>
            <a:ext cx="3839818" cy="394035"/>
            <a:chOff x="603429" y="1831835"/>
            <a:chExt cx="4049808" cy="415584"/>
          </a:xfrm>
        </p:grpSpPr>
        <p:sp>
          <p:nvSpPr>
            <p:cNvPr id="139" name="í$ḷîḋè"/>
            <p:cNvSpPr/>
            <p:nvPr>
              <p:custDataLst>
                <p:tags r:id="rId48"/>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05</a:t>
              </a:r>
              <a:endParaRPr lang="en-US" altLang="zh-CN" sz="1515" b="1" dirty="0">
                <a:solidFill>
                  <a:schemeClr val="bg1"/>
                </a:solidFill>
              </a:endParaRPr>
            </a:p>
          </p:txBody>
        </p:sp>
        <p:sp>
          <p:nvSpPr>
            <p:cNvPr id="140" name="íšḷíḑé"/>
            <p:cNvSpPr/>
            <p:nvPr>
              <p:custDataLst>
                <p:tags r:id="rId49"/>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2006</a:t>
              </a:r>
              <a:r>
                <a:rPr lang="zh-CN" altLang="en-US" sz="1515" b="1">
                  <a:solidFill>
                    <a:schemeClr val="tx1">
                      <a:lumMod val="75000"/>
                      <a:lumOff val="25000"/>
                    </a:schemeClr>
                  </a:solidFill>
                </a:rPr>
                <a:t>年“安全发展，国泰民安</a:t>
              </a:r>
              <a:r>
                <a:rPr lang="en-US" altLang="zh-CN" sz="1515" b="1">
                  <a:solidFill>
                    <a:schemeClr val="tx1">
                      <a:lumMod val="75000"/>
                      <a:lumOff val="25000"/>
                    </a:schemeClr>
                  </a:solidFill>
                </a:rPr>
                <a:t>" </a:t>
              </a:r>
            </a:p>
          </p:txBody>
        </p:sp>
        <p:cxnSp>
          <p:nvCxnSpPr>
            <p:cNvPr id="141" name="直接连接符 140"/>
            <p:cNvCxnSpPr/>
            <p:nvPr>
              <p:custDataLst>
                <p:tags r:id="rId50"/>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a:off x="7394317" y="5082967"/>
            <a:ext cx="3839818" cy="394035"/>
            <a:chOff x="603429" y="1831835"/>
            <a:chExt cx="4049808" cy="415584"/>
          </a:xfrm>
        </p:grpSpPr>
        <p:sp>
          <p:nvSpPr>
            <p:cNvPr id="143" name="í$ḷîḋè"/>
            <p:cNvSpPr/>
            <p:nvPr>
              <p:custDataLst>
                <p:tags r:id="rId45"/>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04</a:t>
              </a:r>
              <a:endParaRPr lang="en-US" altLang="zh-CN" sz="1515" b="1" dirty="0">
                <a:solidFill>
                  <a:schemeClr val="bg1"/>
                </a:solidFill>
              </a:endParaRPr>
            </a:p>
          </p:txBody>
        </p:sp>
        <p:sp>
          <p:nvSpPr>
            <p:cNvPr id="144" name="íšḷíḑé"/>
            <p:cNvSpPr/>
            <p:nvPr>
              <p:custDataLst>
                <p:tags r:id="rId46"/>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2005</a:t>
              </a:r>
              <a:r>
                <a:rPr lang="zh-CN" altLang="en-US" sz="1515" b="1">
                  <a:solidFill>
                    <a:schemeClr val="tx1">
                      <a:lumMod val="75000"/>
                      <a:lumOff val="25000"/>
                    </a:schemeClr>
                  </a:solidFill>
                </a:rPr>
                <a:t>年“遵章守法，关爱生命</a:t>
              </a:r>
              <a:r>
                <a:rPr lang="en-US" altLang="zh-CN" sz="1515" b="1">
                  <a:solidFill>
                    <a:schemeClr val="tx1">
                      <a:lumMod val="75000"/>
                      <a:lumOff val="25000"/>
                    </a:schemeClr>
                  </a:solidFill>
                </a:rPr>
                <a:t>"</a:t>
              </a:r>
            </a:p>
          </p:txBody>
        </p:sp>
        <p:cxnSp>
          <p:nvCxnSpPr>
            <p:cNvPr id="145" name="直接连接符 144"/>
            <p:cNvCxnSpPr/>
            <p:nvPr>
              <p:custDataLst>
                <p:tags r:id="rId47"/>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46" name="组合 145"/>
          <p:cNvGrpSpPr/>
          <p:nvPr/>
        </p:nvGrpSpPr>
        <p:grpSpPr>
          <a:xfrm>
            <a:off x="7394317" y="5517415"/>
            <a:ext cx="3839818" cy="394035"/>
            <a:chOff x="603429" y="1831835"/>
            <a:chExt cx="4049808" cy="415584"/>
          </a:xfrm>
        </p:grpSpPr>
        <p:sp>
          <p:nvSpPr>
            <p:cNvPr id="147" name="í$ḷîḋè"/>
            <p:cNvSpPr/>
            <p:nvPr>
              <p:custDataLst>
                <p:tags r:id="rId42"/>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03</a:t>
              </a:r>
              <a:endParaRPr lang="en-US" altLang="zh-CN" sz="1515" b="1" dirty="0">
                <a:solidFill>
                  <a:schemeClr val="bg1"/>
                </a:solidFill>
              </a:endParaRPr>
            </a:p>
          </p:txBody>
        </p:sp>
        <p:sp>
          <p:nvSpPr>
            <p:cNvPr id="148" name="íšḷíḑé"/>
            <p:cNvSpPr/>
            <p:nvPr>
              <p:custDataLst>
                <p:tags r:id="rId43"/>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2004</a:t>
              </a:r>
              <a:r>
                <a:rPr lang="zh-CN" altLang="en-US" sz="1515" b="1">
                  <a:solidFill>
                    <a:schemeClr val="tx1">
                      <a:lumMod val="75000"/>
                      <a:lumOff val="25000"/>
                    </a:schemeClr>
                  </a:solidFill>
                </a:rPr>
                <a:t>年“以人为本，安全第一”</a:t>
              </a:r>
            </a:p>
          </p:txBody>
        </p:sp>
        <p:cxnSp>
          <p:nvCxnSpPr>
            <p:cNvPr id="149" name="直接连接符 148"/>
            <p:cNvCxnSpPr/>
            <p:nvPr>
              <p:custDataLst>
                <p:tags r:id="rId44"/>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50" name="组合 149"/>
          <p:cNvGrpSpPr/>
          <p:nvPr/>
        </p:nvGrpSpPr>
        <p:grpSpPr>
          <a:xfrm>
            <a:off x="7394318" y="5942338"/>
            <a:ext cx="4598062" cy="394035"/>
            <a:chOff x="603429" y="1831835"/>
            <a:chExt cx="4849519" cy="415584"/>
          </a:xfrm>
        </p:grpSpPr>
        <p:sp>
          <p:nvSpPr>
            <p:cNvPr id="151" name="í$ḷîḋè"/>
            <p:cNvSpPr/>
            <p:nvPr>
              <p:custDataLst>
                <p:tags r:id="rId39"/>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02</a:t>
              </a:r>
              <a:endParaRPr lang="en-US" altLang="zh-CN" sz="1515" b="1" dirty="0">
                <a:solidFill>
                  <a:schemeClr val="bg1"/>
                </a:solidFill>
              </a:endParaRPr>
            </a:p>
          </p:txBody>
        </p:sp>
        <p:sp>
          <p:nvSpPr>
            <p:cNvPr id="152" name="íšḷíḑé"/>
            <p:cNvSpPr/>
            <p:nvPr>
              <p:custDataLst>
                <p:tags r:id="rId40"/>
              </p:custDataLst>
            </p:nvPr>
          </p:nvSpPr>
          <p:spPr bwMode="auto">
            <a:xfrm>
              <a:off x="1061024" y="1869337"/>
              <a:ext cx="4391924"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2003</a:t>
              </a:r>
              <a:r>
                <a:rPr lang="zh-CN" altLang="en-US" sz="1515" b="1">
                  <a:solidFill>
                    <a:schemeClr val="tx1">
                      <a:lumMod val="75000"/>
                      <a:lumOff val="25000"/>
                    </a:schemeClr>
                  </a:solidFill>
                </a:rPr>
                <a:t>年“实施安全生产法，人人事事保安全</a:t>
              </a:r>
              <a:r>
                <a:rPr lang="en-US" altLang="zh-CN" sz="1515" b="1">
                  <a:solidFill>
                    <a:schemeClr val="tx1">
                      <a:lumMod val="75000"/>
                      <a:lumOff val="25000"/>
                    </a:schemeClr>
                  </a:solidFill>
                </a:rPr>
                <a:t>" </a:t>
              </a:r>
            </a:p>
          </p:txBody>
        </p:sp>
        <p:cxnSp>
          <p:nvCxnSpPr>
            <p:cNvPr id="153" name="直接连接符 152"/>
            <p:cNvCxnSpPr/>
            <p:nvPr>
              <p:custDataLst>
                <p:tags r:id="rId41"/>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54" name="组合 153"/>
          <p:cNvGrpSpPr/>
          <p:nvPr/>
        </p:nvGrpSpPr>
        <p:grpSpPr>
          <a:xfrm>
            <a:off x="7394317" y="6376787"/>
            <a:ext cx="3839818" cy="394035"/>
            <a:chOff x="603429" y="1831835"/>
            <a:chExt cx="4049808" cy="415584"/>
          </a:xfrm>
        </p:grpSpPr>
        <p:sp>
          <p:nvSpPr>
            <p:cNvPr id="155" name="í$ḷîḋè"/>
            <p:cNvSpPr/>
            <p:nvPr>
              <p:custDataLst>
                <p:tags r:id="rId36"/>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01</a:t>
              </a:r>
              <a:endParaRPr lang="en-US" altLang="zh-CN" sz="1515" b="1" dirty="0">
                <a:solidFill>
                  <a:schemeClr val="bg1"/>
                </a:solidFill>
              </a:endParaRPr>
            </a:p>
          </p:txBody>
        </p:sp>
        <p:sp>
          <p:nvSpPr>
            <p:cNvPr id="156" name="íšḷíḑé"/>
            <p:cNvSpPr/>
            <p:nvPr>
              <p:custDataLst>
                <p:tags r:id="rId37"/>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2002</a:t>
              </a:r>
              <a:r>
                <a:rPr lang="zh-CN" altLang="en-US" sz="1515" b="1">
                  <a:solidFill>
                    <a:schemeClr val="tx1">
                      <a:lumMod val="75000"/>
                      <a:lumOff val="25000"/>
                    </a:schemeClr>
                  </a:solidFill>
                </a:rPr>
                <a:t>年</a:t>
              </a:r>
              <a:r>
                <a:rPr lang="en-US" altLang="zh-CN" sz="1515" b="1">
                  <a:solidFill>
                    <a:schemeClr val="tx1">
                      <a:lumMod val="75000"/>
                      <a:lumOff val="25000"/>
                    </a:schemeClr>
                  </a:solidFill>
                </a:rPr>
                <a:t>"</a:t>
              </a:r>
              <a:r>
                <a:rPr lang="zh-CN" altLang="en-US" sz="1515" b="1">
                  <a:solidFill>
                    <a:schemeClr val="tx1">
                      <a:lumMod val="75000"/>
                      <a:lumOff val="25000"/>
                    </a:schemeClr>
                  </a:solidFill>
                </a:rPr>
                <a:t>安全责任重于泰山</a:t>
              </a:r>
              <a:r>
                <a:rPr lang="en-US" altLang="zh-CN" sz="1515" b="1">
                  <a:solidFill>
                    <a:schemeClr val="tx1">
                      <a:lumMod val="75000"/>
                      <a:lumOff val="25000"/>
                    </a:schemeClr>
                  </a:solidFill>
                </a:rPr>
                <a:t>" </a:t>
              </a:r>
            </a:p>
          </p:txBody>
        </p:sp>
        <p:cxnSp>
          <p:nvCxnSpPr>
            <p:cNvPr id="157" name="直接连接符 156"/>
            <p:cNvCxnSpPr/>
            <p:nvPr>
              <p:custDataLst>
                <p:tags r:id="rId38"/>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58" name="组合 157"/>
          <p:cNvGrpSpPr/>
          <p:nvPr/>
        </p:nvGrpSpPr>
        <p:grpSpPr>
          <a:xfrm>
            <a:off x="7384792" y="2863101"/>
            <a:ext cx="3839818" cy="394035"/>
            <a:chOff x="603429" y="1831835"/>
            <a:chExt cx="4049808" cy="415584"/>
          </a:xfrm>
        </p:grpSpPr>
        <p:sp>
          <p:nvSpPr>
            <p:cNvPr id="159" name="í$ḷîḋè"/>
            <p:cNvSpPr/>
            <p:nvPr>
              <p:custDataLst>
                <p:tags r:id="rId33"/>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09</a:t>
              </a:r>
              <a:endParaRPr lang="en-US" altLang="zh-CN" sz="1515" b="1" dirty="0">
                <a:solidFill>
                  <a:schemeClr val="bg1"/>
                </a:solidFill>
              </a:endParaRPr>
            </a:p>
          </p:txBody>
        </p:sp>
        <p:sp>
          <p:nvSpPr>
            <p:cNvPr id="160" name="íšḷíḑé"/>
            <p:cNvSpPr/>
            <p:nvPr>
              <p:custDataLst>
                <p:tags r:id="rId34"/>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2010</a:t>
              </a:r>
              <a:r>
                <a:rPr lang="zh-CN" altLang="en-US" sz="1515" b="1">
                  <a:solidFill>
                    <a:schemeClr val="tx1">
                      <a:lumMod val="75000"/>
                      <a:lumOff val="25000"/>
                    </a:schemeClr>
                  </a:solidFill>
                </a:rPr>
                <a:t>年“安全发展，预防为主</a:t>
              </a:r>
              <a:r>
                <a:rPr lang="en-US" altLang="zh-CN" sz="1515" b="1">
                  <a:solidFill>
                    <a:schemeClr val="tx1">
                      <a:lumMod val="75000"/>
                      <a:lumOff val="25000"/>
                    </a:schemeClr>
                  </a:solidFill>
                </a:rPr>
                <a:t>" </a:t>
              </a:r>
            </a:p>
          </p:txBody>
        </p:sp>
        <p:cxnSp>
          <p:nvCxnSpPr>
            <p:cNvPr id="161" name="直接连接符 160"/>
            <p:cNvCxnSpPr/>
            <p:nvPr>
              <p:custDataLst>
                <p:tags r:id="rId35"/>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62" name="组合 161"/>
          <p:cNvGrpSpPr/>
          <p:nvPr/>
        </p:nvGrpSpPr>
        <p:grpSpPr>
          <a:xfrm>
            <a:off x="7384792" y="3307074"/>
            <a:ext cx="3839818" cy="394035"/>
            <a:chOff x="603429" y="1831835"/>
            <a:chExt cx="4049808" cy="415584"/>
          </a:xfrm>
        </p:grpSpPr>
        <p:sp>
          <p:nvSpPr>
            <p:cNvPr id="163" name="í$ḷîḋè"/>
            <p:cNvSpPr/>
            <p:nvPr>
              <p:custDataLst>
                <p:tags r:id="rId30"/>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08</a:t>
              </a:r>
              <a:endParaRPr lang="en-US" altLang="zh-CN" sz="1515" b="1" dirty="0">
                <a:solidFill>
                  <a:schemeClr val="bg1"/>
                </a:solidFill>
              </a:endParaRPr>
            </a:p>
          </p:txBody>
        </p:sp>
        <p:sp>
          <p:nvSpPr>
            <p:cNvPr id="164" name="íšḷíḑé"/>
            <p:cNvSpPr/>
            <p:nvPr>
              <p:custDataLst>
                <p:tags r:id="rId31"/>
              </p:custDataLst>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2009</a:t>
              </a:r>
              <a:r>
                <a:rPr lang="zh-CN" altLang="en-US" sz="1515" b="1">
                  <a:solidFill>
                    <a:schemeClr val="tx1">
                      <a:lumMod val="75000"/>
                      <a:lumOff val="25000"/>
                    </a:schemeClr>
                  </a:solidFill>
                </a:rPr>
                <a:t>年“关爱生命，安全发展</a:t>
              </a:r>
              <a:r>
                <a:rPr lang="en-US" altLang="zh-CN" sz="1515" b="1">
                  <a:solidFill>
                    <a:schemeClr val="tx1">
                      <a:lumMod val="75000"/>
                      <a:lumOff val="25000"/>
                    </a:schemeClr>
                  </a:solidFill>
                </a:rPr>
                <a:t>" </a:t>
              </a:r>
            </a:p>
          </p:txBody>
        </p:sp>
        <p:cxnSp>
          <p:nvCxnSpPr>
            <p:cNvPr id="165" name="直接连接符 164"/>
            <p:cNvCxnSpPr/>
            <p:nvPr>
              <p:custDataLst>
                <p:tags r:id="rId32"/>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473701" y="3791947"/>
            <a:ext cx="4154311" cy="394035"/>
            <a:chOff x="603429" y="1831835"/>
            <a:chExt cx="4381500" cy="415584"/>
          </a:xfrm>
        </p:grpSpPr>
        <p:sp>
          <p:nvSpPr>
            <p:cNvPr id="3" name="í$ḷîḋè"/>
            <p:cNvSpPr/>
            <p:nvPr>
              <p:custDataLst>
                <p:tags r:id="rId27"/>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a:t>
              </a:r>
              <a:r>
                <a:rPr lang="en-US" sz="1515" b="1">
                  <a:solidFill>
                    <a:schemeClr val="bg1"/>
                  </a:solidFill>
                </a:rPr>
                <a:t>9</a:t>
              </a:r>
              <a:endParaRPr lang="en-US" sz="1515" b="1" dirty="0">
                <a:solidFill>
                  <a:schemeClr val="bg1"/>
                </a:solidFill>
              </a:endParaRPr>
            </a:p>
          </p:txBody>
        </p:sp>
        <p:sp>
          <p:nvSpPr>
            <p:cNvPr id="4" name="íšḷíḑé"/>
            <p:cNvSpPr/>
            <p:nvPr>
              <p:custDataLst>
                <p:tags r:id="rId28"/>
              </p:custDataLst>
            </p:nvPr>
          </p:nvSpPr>
          <p:spPr bwMode="auto">
            <a:xfrm>
              <a:off x="1061264" y="1869300"/>
              <a:ext cx="3923665" cy="32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2020</a:t>
              </a:r>
              <a:r>
                <a:rPr lang="zh-CN" altLang="en-US" sz="1515" b="1">
                  <a:solidFill>
                    <a:schemeClr val="tx1">
                      <a:lumMod val="75000"/>
                      <a:lumOff val="25000"/>
                    </a:schemeClr>
                  </a:solidFill>
                </a:rPr>
                <a:t>年“消除事故隐患，筑牢安全防线”</a:t>
              </a:r>
              <a:endParaRPr lang="zh-CN" altLang="en-US" sz="1515" b="1" dirty="0">
                <a:solidFill>
                  <a:schemeClr val="tx1">
                    <a:lumMod val="75000"/>
                    <a:lumOff val="25000"/>
                  </a:schemeClr>
                </a:solidFill>
              </a:endParaRPr>
            </a:p>
          </p:txBody>
        </p:sp>
        <p:cxnSp>
          <p:nvCxnSpPr>
            <p:cNvPr id="5" name="直接连接符 4"/>
            <p:cNvCxnSpPr/>
            <p:nvPr>
              <p:custDataLst>
                <p:tags r:id="rId29"/>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组合 9"/>
          <p:cNvGrpSpPr/>
          <p:nvPr/>
        </p:nvGrpSpPr>
        <p:grpSpPr>
          <a:xfrm>
            <a:off x="669" y="130615"/>
            <a:ext cx="12191331" cy="704001"/>
            <a:chOff x="0" y="217394"/>
            <a:chExt cx="12192000" cy="704040"/>
          </a:xfrm>
        </p:grpSpPr>
        <p:pic>
          <p:nvPicPr>
            <p:cNvPr id="82" name="图片 10"/>
            <p:cNvPicPr>
              <a:picLocks noChangeAspect="1"/>
            </p:cNvPicPr>
            <p:nvPr>
              <p:custDataLst>
                <p:tags r:id="rId23"/>
              </p:custDataLst>
            </p:nvPr>
          </p:nvPicPr>
          <p:blipFill>
            <a:blip r:embed="rId83"/>
            <a:stretch>
              <a:fillRect/>
            </a:stretch>
          </p:blipFill>
          <p:spPr>
            <a:xfrm>
              <a:off x="8088923" y="246423"/>
              <a:ext cx="4103077" cy="675011"/>
            </a:xfrm>
            <a:prstGeom prst="rect">
              <a:avLst/>
            </a:prstGeom>
          </p:spPr>
        </p:pic>
        <p:cxnSp>
          <p:nvCxnSpPr>
            <p:cNvPr id="83" name="直接连接符 11"/>
            <p:cNvCxnSpPr/>
            <p:nvPr>
              <p:custDataLst>
                <p:tags r:id="rId24"/>
              </p:custDataLst>
            </p:nvPr>
          </p:nvCxnSpPr>
          <p:spPr>
            <a:xfrm>
              <a:off x="0" y="921434"/>
              <a:ext cx="1219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标题 3"/>
            <p:cNvSpPr txBox="1"/>
            <p:nvPr>
              <p:custDataLst>
                <p:tags r:id="rId25"/>
              </p:custDataLst>
            </p:nvPr>
          </p:nvSpPr>
          <p:spPr>
            <a:xfrm>
              <a:off x="989486" y="221083"/>
              <a:ext cx="4524879" cy="672230"/>
            </a:xfrm>
            <a:prstGeom prst="rect">
              <a:avLst/>
            </a:prstGeom>
          </p:spPr>
          <p:txBody>
            <a:bodyPr wrap="squar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a:solidFill>
                    <a:schemeClr val="accent1">
                      <a:lumMod val="50000"/>
                    </a:schemeClr>
                  </a:solidFill>
                </a:rPr>
                <a:t>一、安全生产月的由来</a:t>
              </a:r>
            </a:p>
          </p:txBody>
        </p:sp>
        <p:pic>
          <p:nvPicPr>
            <p:cNvPr id="85" name="图片 13"/>
            <p:cNvPicPr>
              <a:picLocks noChangeAspect="1"/>
            </p:cNvPicPr>
            <p:nvPr>
              <p:custDataLst>
                <p:tags r:id="rId26"/>
              </p:custDataLst>
            </p:nvPr>
          </p:nvPicPr>
          <p:blipFill>
            <a:blip r:embed="rId84"/>
            <a:stretch>
              <a:fillRect/>
            </a:stretch>
          </p:blipFill>
          <p:spPr>
            <a:xfrm>
              <a:off x="287572" y="217394"/>
              <a:ext cx="795864" cy="675011"/>
            </a:xfrm>
            <a:prstGeom prst="rect">
              <a:avLst/>
            </a:prstGeom>
          </p:spPr>
        </p:pic>
      </p:grpSp>
      <p:grpSp>
        <p:nvGrpSpPr>
          <p:cNvPr id="86" name="组合 85"/>
          <p:cNvGrpSpPr/>
          <p:nvPr/>
        </p:nvGrpSpPr>
        <p:grpSpPr>
          <a:xfrm>
            <a:off x="473701" y="3335221"/>
            <a:ext cx="4154311" cy="394035"/>
            <a:chOff x="603429" y="1831835"/>
            <a:chExt cx="4381500" cy="415584"/>
          </a:xfrm>
        </p:grpSpPr>
        <p:sp>
          <p:nvSpPr>
            <p:cNvPr id="87" name="í$ḷîḋè"/>
            <p:cNvSpPr/>
            <p:nvPr>
              <p:custDataLst>
                <p:tags r:id="rId20"/>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dirty="0">
                  <a:solidFill>
                    <a:schemeClr val="bg1"/>
                  </a:solidFill>
                </a:rPr>
                <a:t>20</a:t>
              </a:r>
            </a:p>
          </p:txBody>
        </p:sp>
        <p:sp>
          <p:nvSpPr>
            <p:cNvPr id="88" name="íšḷíḑé"/>
            <p:cNvSpPr/>
            <p:nvPr>
              <p:custDataLst>
                <p:tags r:id="rId21"/>
              </p:custDataLst>
            </p:nvPr>
          </p:nvSpPr>
          <p:spPr bwMode="auto">
            <a:xfrm>
              <a:off x="1061264" y="1869300"/>
              <a:ext cx="3923665" cy="32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dirty="0">
                  <a:solidFill>
                    <a:schemeClr val="tx1">
                      <a:lumMod val="75000"/>
                      <a:lumOff val="25000"/>
                    </a:schemeClr>
                  </a:solidFill>
                </a:rPr>
                <a:t>2021</a:t>
              </a:r>
              <a:r>
                <a:rPr lang="zh-CN" altLang="en-US" sz="1515" b="1" dirty="0">
                  <a:solidFill>
                    <a:schemeClr val="tx1">
                      <a:lumMod val="75000"/>
                      <a:lumOff val="25000"/>
                    </a:schemeClr>
                  </a:solidFill>
                </a:rPr>
                <a:t>年“落实安全责任，推动安全发展”</a:t>
              </a:r>
            </a:p>
          </p:txBody>
        </p:sp>
        <p:cxnSp>
          <p:nvCxnSpPr>
            <p:cNvPr id="89" name="直接连接符 88"/>
            <p:cNvCxnSpPr/>
            <p:nvPr>
              <p:custDataLst>
                <p:tags r:id="rId22"/>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461001" y="2822776"/>
            <a:ext cx="4534535" cy="394035"/>
            <a:chOff x="603429" y="1831835"/>
            <a:chExt cx="4782518" cy="415584"/>
          </a:xfrm>
        </p:grpSpPr>
        <p:sp>
          <p:nvSpPr>
            <p:cNvPr id="7" name="í$ḷîḋè"/>
            <p:cNvSpPr/>
            <p:nvPr>
              <p:custDataLst>
                <p:tags r:id="rId18"/>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dirty="0">
                  <a:solidFill>
                    <a:schemeClr val="bg1"/>
                  </a:solidFill>
                </a:rPr>
                <a:t>21</a:t>
              </a:r>
            </a:p>
          </p:txBody>
        </p:sp>
        <p:sp>
          <p:nvSpPr>
            <p:cNvPr id="8" name="íšḷíḑé"/>
            <p:cNvSpPr/>
            <p:nvPr>
              <p:custDataLst>
                <p:tags r:id="rId19"/>
              </p:custDataLst>
            </p:nvPr>
          </p:nvSpPr>
          <p:spPr bwMode="auto">
            <a:xfrm>
              <a:off x="1061522" y="1869340"/>
              <a:ext cx="4324425" cy="32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60000"/>
                </a:lnSpc>
                <a:buClrTx/>
                <a:buSzTx/>
                <a:buFontTx/>
              </a:pPr>
              <a:r>
                <a:rPr lang="en-US" altLang="zh-CN" sz="1515" b="1" dirty="0">
                  <a:solidFill>
                    <a:schemeClr val="tx1">
                      <a:lumMod val="75000"/>
                      <a:lumOff val="25000"/>
                    </a:schemeClr>
                  </a:solidFill>
                </a:rPr>
                <a:t>2022年“</a:t>
              </a:r>
              <a:r>
                <a:rPr lang="en-US" altLang="zh-CN" sz="1515" b="1" dirty="0">
                  <a:solidFill>
                    <a:schemeClr val="tx1">
                      <a:lumMod val="75000"/>
                      <a:lumOff val="25000"/>
                    </a:schemeClr>
                  </a:solidFill>
                  <a:sym typeface="+mn-ea"/>
                </a:rPr>
                <a:t>遵守安全生产法，当好第一责任人</a:t>
              </a:r>
              <a:r>
                <a:rPr lang="en-US" altLang="zh-CN" sz="1515" b="1" dirty="0">
                  <a:solidFill>
                    <a:schemeClr val="tx1">
                      <a:lumMod val="75000"/>
                      <a:lumOff val="25000"/>
                    </a:schemeClr>
                  </a:solidFill>
                </a:rPr>
                <a:t>”</a:t>
              </a:r>
            </a:p>
          </p:txBody>
        </p:sp>
      </p:grpSp>
      <p:grpSp>
        <p:nvGrpSpPr>
          <p:cNvPr id="10" name="组合 9"/>
          <p:cNvGrpSpPr/>
          <p:nvPr/>
        </p:nvGrpSpPr>
        <p:grpSpPr>
          <a:xfrm>
            <a:off x="455286" y="2359862"/>
            <a:ext cx="4534535" cy="394134"/>
            <a:chOff x="603429" y="1858625"/>
            <a:chExt cx="4782518" cy="415688"/>
          </a:xfrm>
        </p:grpSpPr>
        <p:sp>
          <p:nvSpPr>
            <p:cNvPr id="11" name="í$ḷîḋè"/>
            <p:cNvSpPr/>
            <p:nvPr>
              <p:custDataLst>
                <p:tags r:id="rId15"/>
              </p:custDataLst>
            </p:nvPr>
          </p:nvSpPr>
          <p:spPr bwMode="auto">
            <a:xfrm>
              <a:off x="603429" y="1858625"/>
              <a:ext cx="415586" cy="415584"/>
            </a:xfrm>
            <a:prstGeom prst="ellipse">
              <a:avLst/>
            </a:prstGeom>
            <a:solidFill>
              <a:srgbClr val="404040"/>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dirty="0">
                  <a:solidFill>
                    <a:schemeClr val="bg1"/>
                  </a:solidFill>
                </a:rPr>
                <a:t>22</a:t>
              </a:r>
            </a:p>
          </p:txBody>
        </p:sp>
        <p:sp>
          <p:nvSpPr>
            <p:cNvPr id="12" name="íšḷíḑé"/>
            <p:cNvSpPr/>
            <p:nvPr>
              <p:custDataLst>
                <p:tags r:id="rId16"/>
              </p:custDataLst>
            </p:nvPr>
          </p:nvSpPr>
          <p:spPr bwMode="auto">
            <a:xfrm>
              <a:off x="1061522" y="1869340"/>
              <a:ext cx="4324425" cy="32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60000"/>
                </a:lnSpc>
                <a:buClrTx/>
                <a:buSzTx/>
                <a:buFontTx/>
              </a:pPr>
              <a:r>
                <a:rPr lang="en-US" altLang="zh-CN" sz="1515" b="1" dirty="0">
                  <a:solidFill>
                    <a:schemeClr val="tx1">
                      <a:lumMod val="75000"/>
                      <a:lumOff val="25000"/>
                    </a:schemeClr>
                  </a:solidFill>
                </a:rPr>
                <a:t>2023年“</a:t>
              </a:r>
              <a:r>
                <a:rPr lang="zh-CN" altLang="en-US" sz="1515" b="1" dirty="0">
                  <a:solidFill>
                    <a:schemeClr val="tx1">
                      <a:lumMod val="75000"/>
                      <a:lumOff val="25000"/>
                    </a:schemeClr>
                  </a:solidFill>
                  <a:sym typeface="+mn-ea"/>
                </a:rPr>
                <a:t>人人讲安全</a:t>
              </a:r>
              <a:r>
                <a:rPr lang="en-US" altLang="zh-CN" sz="1515" b="1" dirty="0">
                  <a:solidFill>
                    <a:schemeClr val="tx1">
                      <a:lumMod val="75000"/>
                      <a:lumOff val="25000"/>
                    </a:schemeClr>
                  </a:solidFill>
                  <a:sym typeface="+mn-ea"/>
                </a:rPr>
                <a:t>，</a:t>
              </a:r>
              <a:r>
                <a:rPr lang="zh-CN" altLang="en-US" sz="1515" b="1" dirty="0">
                  <a:solidFill>
                    <a:schemeClr val="tx1">
                      <a:lumMod val="75000"/>
                      <a:lumOff val="25000"/>
                    </a:schemeClr>
                  </a:solidFill>
                  <a:sym typeface="+mn-ea"/>
                </a:rPr>
                <a:t>个个会应急</a:t>
              </a:r>
              <a:r>
                <a:rPr lang="en-US" altLang="zh-CN" sz="1515" b="1" dirty="0">
                  <a:solidFill>
                    <a:schemeClr val="tx1">
                      <a:lumMod val="75000"/>
                      <a:lumOff val="25000"/>
                    </a:schemeClr>
                  </a:solidFill>
                </a:rPr>
                <a:t>”</a:t>
              </a:r>
            </a:p>
          </p:txBody>
        </p:sp>
        <p:cxnSp>
          <p:nvCxnSpPr>
            <p:cNvPr id="13" name="直接连接符 12"/>
            <p:cNvCxnSpPr/>
            <p:nvPr>
              <p:custDataLst>
                <p:tags r:id="rId17"/>
              </p:custDataLst>
            </p:nvPr>
          </p:nvCxnSpPr>
          <p:spPr>
            <a:xfrm>
              <a:off x="1078944" y="2274313"/>
              <a:ext cx="3217367" cy="0"/>
            </a:xfrm>
            <a:prstGeom prst="line">
              <a:avLst/>
            </a:prstGeom>
            <a:ln w="3175" cap="rnd">
              <a:solidFill>
                <a:srgbClr val="40404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custDataLst>
              <p:tags r:id="rId2"/>
            </p:custDataLst>
          </p:nvPr>
        </p:nvCxnSpPr>
        <p:spPr>
          <a:xfrm>
            <a:off x="989856" y="3229511"/>
            <a:ext cx="370903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469891" y="1390851"/>
            <a:ext cx="6071235" cy="394035"/>
            <a:chOff x="654998" y="1920239"/>
            <a:chExt cx="6403256" cy="415584"/>
          </a:xfrm>
        </p:grpSpPr>
        <p:sp>
          <p:nvSpPr>
            <p:cNvPr id="15" name="í$ḷîḋè"/>
            <p:cNvSpPr/>
            <p:nvPr>
              <p:custDataLst>
                <p:tags r:id="rId12"/>
              </p:custDataLst>
            </p:nvPr>
          </p:nvSpPr>
          <p:spPr bwMode="auto">
            <a:xfrm>
              <a:off x="654998" y="1920239"/>
              <a:ext cx="415586" cy="415584"/>
            </a:xfrm>
            <a:prstGeom prst="ellipse">
              <a:avLst/>
            </a:prstGeom>
            <a:solidFill>
              <a:srgbClr val="404040"/>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dirty="0">
                  <a:solidFill>
                    <a:schemeClr val="bg1"/>
                  </a:solidFill>
                </a:rPr>
                <a:t>24</a:t>
              </a:r>
            </a:p>
          </p:txBody>
        </p:sp>
        <p:sp>
          <p:nvSpPr>
            <p:cNvPr id="16" name="íšḷíḑé"/>
            <p:cNvSpPr/>
            <p:nvPr>
              <p:custDataLst>
                <p:tags r:id="rId13"/>
              </p:custDataLst>
            </p:nvPr>
          </p:nvSpPr>
          <p:spPr bwMode="auto">
            <a:xfrm>
              <a:off x="1113091" y="1957744"/>
              <a:ext cx="5945163" cy="32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60000"/>
                </a:lnSpc>
                <a:buClrTx/>
                <a:buSzTx/>
                <a:buFontTx/>
              </a:pPr>
              <a:r>
                <a:rPr lang="en-US" altLang="zh-CN" sz="1515" b="1" dirty="0">
                  <a:solidFill>
                    <a:schemeClr val="tx1">
                      <a:lumMod val="75000"/>
                      <a:lumOff val="25000"/>
                    </a:schemeClr>
                  </a:solidFill>
                </a:rPr>
                <a:t>2025年“</a:t>
              </a:r>
              <a:r>
                <a:rPr lang="zh-CN" altLang="en-US" sz="1515" b="1" dirty="0">
                  <a:solidFill>
                    <a:schemeClr val="tx1">
                      <a:lumMod val="75000"/>
                      <a:lumOff val="25000"/>
                    </a:schemeClr>
                  </a:solidFill>
                  <a:sym typeface="+mn-ea"/>
                </a:rPr>
                <a:t>人人讲安全</a:t>
              </a:r>
              <a:r>
                <a:rPr lang="en-US" altLang="zh-CN" sz="1515" b="1" dirty="0">
                  <a:solidFill>
                    <a:schemeClr val="tx1">
                      <a:lumMod val="75000"/>
                      <a:lumOff val="25000"/>
                    </a:schemeClr>
                  </a:solidFill>
                  <a:sym typeface="+mn-ea"/>
                </a:rPr>
                <a:t>，</a:t>
              </a:r>
              <a:r>
                <a:rPr lang="zh-CN" altLang="en-US" sz="1515" b="1" dirty="0">
                  <a:solidFill>
                    <a:schemeClr val="tx1">
                      <a:lumMod val="75000"/>
                      <a:lumOff val="25000"/>
                    </a:schemeClr>
                  </a:solidFill>
                  <a:sym typeface="+mn-ea"/>
                </a:rPr>
                <a:t>个个会应急</a:t>
              </a:r>
              <a:r>
                <a:rPr lang="en-US" altLang="zh-CN" sz="1515" b="1" dirty="0">
                  <a:solidFill>
                    <a:schemeClr val="tx1">
                      <a:lumMod val="75000"/>
                      <a:lumOff val="25000"/>
                    </a:schemeClr>
                  </a:solidFill>
                  <a:sym typeface="+mn-ea"/>
                </a:rPr>
                <a:t>——</a:t>
              </a:r>
              <a:r>
                <a:rPr lang="zh-CN" altLang="en-US" sz="1515" b="1" dirty="0">
                  <a:solidFill>
                    <a:schemeClr val="tx1">
                      <a:lumMod val="75000"/>
                      <a:lumOff val="25000"/>
                    </a:schemeClr>
                  </a:solidFill>
                  <a:sym typeface="+mn-ea"/>
                </a:rPr>
                <a:t>查找身边安全隐患</a:t>
              </a:r>
              <a:r>
                <a:rPr lang="en-US" altLang="zh-CN" sz="1515" b="1" dirty="0">
                  <a:solidFill>
                    <a:schemeClr val="tx1">
                      <a:lumMod val="75000"/>
                      <a:lumOff val="25000"/>
                    </a:schemeClr>
                  </a:solidFill>
                </a:rPr>
                <a:t>”</a:t>
              </a:r>
            </a:p>
          </p:txBody>
        </p:sp>
        <p:cxnSp>
          <p:nvCxnSpPr>
            <p:cNvPr id="17" name="直接连接符 16"/>
            <p:cNvCxnSpPr/>
            <p:nvPr>
              <p:custDataLst>
                <p:tags r:id="rId14"/>
              </p:custDataLst>
            </p:nvPr>
          </p:nvCxnSpPr>
          <p:spPr>
            <a:xfrm>
              <a:off x="1123146" y="2328560"/>
              <a:ext cx="3217367" cy="0"/>
            </a:xfrm>
            <a:prstGeom prst="line">
              <a:avLst/>
            </a:prstGeom>
            <a:ln w="3175" cap="rnd">
              <a:solidFill>
                <a:srgbClr val="40404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461001" y="1881072"/>
            <a:ext cx="5420360" cy="394134"/>
            <a:chOff x="603429" y="1858625"/>
            <a:chExt cx="5716787" cy="415688"/>
          </a:xfrm>
        </p:grpSpPr>
        <p:sp>
          <p:nvSpPr>
            <p:cNvPr id="19" name="í$ḷîḋè"/>
            <p:cNvSpPr/>
            <p:nvPr>
              <p:custDataLst>
                <p:tags r:id="rId9"/>
              </p:custDataLst>
            </p:nvPr>
          </p:nvSpPr>
          <p:spPr bwMode="auto">
            <a:xfrm>
              <a:off x="603429" y="1858625"/>
              <a:ext cx="415586" cy="415584"/>
            </a:xfrm>
            <a:prstGeom prst="ellipse">
              <a:avLst/>
            </a:prstGeom>
            <a:solidFill>
              <a:srgbClr val="404040"/>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dirty="0">
                  <a:solidFill>
                    <a:schemeClr val="bg1"/>
                  </a:solidFill>
                </a:rPr>
                <a:t>23</a:t>
              </a:r>
            </a:p>
          </p:txBody>
        </p:sp>
        <p:sp>
          <p:nvSpPr>
            <p:cNvPr id="20" name="íšḷíḑé"/>
            <p:cNvSpPr/>
            <p:nvPr>
              <p:custDataLst>
                <p:tags r:id="rId10"/>
              </p:custDataLst>
            </p:nvPr>
          </p:nvSpPr>
          <p:spPr bwMode="auto">
            <a:xfrm>
              <a:off x="1061522" y="1869341"/>
              <a:ext cx="5258694" cy="32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60000"/>
                </a:lnSpc>
                <a:buClrTx/>
                <a:buSzTx/>
                <a:buFontTx/>
              </a:pPr>
              <a:r>
                <a:rPr lang="en-US" altLang="zh-CN" sz="1515" b="1" dirty="0">
                  <a:solidFill>
                    <a:schemeClr val="tx1">
                      <a:lumMod val="75000"/>
                      <a:lumOff val="25000"/>
                    </a:schemeClr>
                  </a:solidFill>
                </a:rPr>
                <a:t>2024年“</a:t>
              </a:r>
              <a:r>
                <a:rPr lang="zh-CN" altLang="en-US" sz="1515" b="1" dirty="0">
                  <a:solidFill>
                    <a:schemeClr val="tx1">
                      <a:lumMod val="75000"/>
                      <a:lumOff val="25000"/>
                    </a:schemeClr>
                  </a:solidFill>
                  <a:sym typeface="+mn-ea"/>
                </a:rPr>
                <a:t>人人讲安全</a:t>
              </a:r>
              <a:r>
                <a:rPr lang="en-US" altLang="zh-CN" sz="1515" b="1" dirty="0">
                  <a:solidFill>
                    <a:schemeClr val="tx1">
                      <a:lumMod val="75000"/>
                      <a:lumOff val="25000"/>
                    </a:schemeClr>
                  </a:solidFill>
                  <a:sym typeface="+mn-ea"/>
                </a:rPr>
                <a:t>，</a:t>
              </a:r>
              <a:r>
                <a:rPr lang="zh-CN" altLang="en-US" sz="1515" b="1" dirty="0">
                  <a:solidFill>
                    <a:schemeClr val="tx1">
                      <a:lumMod val="75000"/>
                      <a:lumOff val="25000"/>
                    </a:schemeClr>
                  </a:solidFill>
                  <a:sym typeface="+mn-ea"/>
                </a:rPr>
                <a:t>个个会应急</a:t>
              </a:r>
              <a:r>
                <a:rPr lang="en-US" altLang="zh-CN" sz="1515" b="1" dirty="0">
                  <a:solidFill>
                    <a:schemeClr val="tx1">
                      <a:lumMod val="75000"/>
                      <a:lumOff val="25000"/>
                    </a:schemeClr>
                  </a:solidFill>
                </a:rPr>
                <a:t>——</a:t>
              </a:r>
              <a:r>
                <a:rPr lang="zh-CN" altLang="en-US" sz="1515" b="1" dirty="0">
                  <a:solidFill>
                    <a:schemeClr val="tx1">
                      <a:lumMod val="75000"/>
                      <a:lumOff val="25000"/>
                    </a:schemeClr>
                  </a:solidFill>
                </a:rPr>
                <a:t>畅通生命通道</a:t>
              </a:r>
              <a:r>
                <a:rPr lang="en-US" altLang="zh-CN" sz="1515" b="1" dirty="0">
                  <a:solidFill>
                    <a:schemeClr val="tx1">
                      <a:lumMod val="75000"/>
                      <a:lumOff val="25000"/>
                    </a:schemeClr>
                  </a:solidFill>
                  <a:sym typeface="+mn-ea"/>
                </a:rPr>
                <a:t>”</a:t>
              </a:r>
            </a:p>
          </p:txBody>
        </p:sp>
        <p:cxnSp>
          <p:nvCxnSpPr>
            <p:cNvPr id="21" name="直接连接符 20"/>
            <p:cNvCxnSpPr/>
            <p:nvPr>
              <p:custDataLst>
                <p:tags r:id="rId11"/>
              </p:custDataLst>
            </p:nvPr>
          </p:nvCxnSpPr>
          <p:spPr>
            <a:xfrm>
              <a:off x="1078944" y="2274313"/>
              <a:ext cx="3217367" cy="0"/>
            </a:xfrm>
            <a:prstGeom prst="line">
              <a:avLst/>
            </a:prstGeom>
            <a:ln w="3175" cap="rnd">
              <a:solidFill>
                <a:srgbClr val="40404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7358371" y="1465815"/>
            <a:ext cx="4254657" cy="394035"/>
            <a:chOff x="603429" y="1831835"/>
            <a:chExt cx="4487334" cy="415584"/>
          </a:xfrm>
        </p:grpSpPr>
        <p:sp>
          <p:nvSpPr>
            <p:cNvPr id="23" name="í$ḷîḋè"/>
            <p:cNvSpPr/>
            <p:nvPr>
              <p:custDataLst>
                <p:tags r:id="rId6"/>
              </p:custDataLst>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a:solidFill>
                    <a:schemeClr val="bg1"/>
                  </a:solidFill>
                </a:rPr>
                <a:t>12</a:t>
              </a:r>
              <a:endParaRPr lang="en-US" altLang="zh-CN" sz="1515" b="1" dirty="0">
                <a:solidFill>
                  <a:schemeClr val="bg1"/>
                </a:solidFill>
              </a:endParaRPr>
            </a:p>
          </p:txBody>
        </p:sp>
        <p:sp>
          <p:nvSpPr>
            <p:cNvPr id="24" name="íšḷíḑé"/>
            <p:cNvSpPr/>
            <p:nvPr>
              <p:custDataLst>
                <p:tags r:id="rId7"/>
              </p:custDataLst>
            </p:nvPr>
          </p:nvSpPr>
          <p:spPr bwMode="auto">
            <a:xfrm>
              <a:off x="1061024" y="1869337"/>
              <a:ext cx="4029739"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515" b="1">
                  <a:solidFill>
                    <a:schemeClr val="tx1">
                      <a:lumMod val="75000"/>
                      <a:lumOff val="25000"/>
                    </a:schemeClr>
                  </a:solidFill>
                </a:rPr>
                <a:t>2013</a:t>
              </a:r>
              <a:r>
                <a:rPr lang="zh-CN" altLang="en-US" sz="1515" b="1">
                  <a:solidFill>
                    <a:schemeClr val="tx1">
                      <a:lumMod val="75000"/>
                      <a:lumOff val="25000"/>
                    </a:schemeClr>
                  </a:solidFill>
                </a:rPr>
                <a:t>年“强化安全基础，推动安全发展 </a:t>
              </a:r>
              <a:r>
                <a:rPr lang="en-US" altLang="zh-CN" sz="1515" b="1">
                  <a:solidFill>
                    <a:schemeClr val="tx1">
                      <a:lumMod val="75000"/>
                      <a:lumOff val="25000"/>
                    </a:schemeClr>
                  </a:solidFill>
                </a:rPr>
                <a:t>" </a:t>
              </a:r>
            </a:p>
          </p:txBody>
        </p:sp>
        <p:cxnSp>
          <p:nvCxnSpPr>
            <p:cNvPr id="25" name="直接连接符 24"/>
            <p:cNvCxnSpPr/>
            <p:nvPr>
              <p:custDataLst>
                <p:tags r:id="rId8"/>
              </p:custDataLst>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26" name="í$ḷîḋè"/>
          <p:cNvSpPr/>
          <p:nvPr>
            <p:custDataLst>
              <p:tags r:id="rId3"/>
            </p:custDataLst>
          </p:nvPr>
        </p:nvSpPr>
        <p:spPr bwMode="auto">
          <a:xfrm>
            <a:off x="4293861" y="1003501"/>
            <a:ext cx="394037" cy="394035"/>
          </a:xfrm>
          <a:prstGeom prst="ellipse">
            <a:avLst/>
          </a:prstGeom>
          <a:solidFill>
            <a:schemeClr val="accent2"/>
          </a:solidFill>
          <a:ln w="38100">
            <a:noFill/>
          </a:ln>
        </p:spPr>
        <p:style>
          <a:lnRef idx="2">
            <a:schemeClr val="dk1"/>
          </a:lnRef>
          <a:fillRef idx="1">
            <a:schemeClr val="lt1"/>
          </a:fillRef>
          <a:effectRef idx="0">
            <a:schemeClr val="dk1"/>
          </a:effectRef>
          <a:fontRef idx="minor">
            <a:schemeClr val="dk1"/>
          </a:fontRef>
        </p:style>
        <p:txBody>
          <a:bodyPr wrap="square" lIns="0" tIns="0" rIns="0" bIns="0" rtlCol="0" anchor="ctr">
            <a:normAutofit/>
          </a:bodyPr>
          <a:lstStyle/>
          <a:p>
            <a:pPr algn="ctr"/>
            <a:r>
              <a:rPr lang="en-US" altLang="zh-CN" sz="1515" b="1" dirty="0">
                <a:solidFill>
                  <a:schemeClr val="bg1"/>
                </a:solidFill>
              </a:rPr>
              <a:t>25</a:t>
            </a:r>
          </a:p>
        </p:txBody>
      </p:sp>
      <p:cxnSp>
        <p:nvCxnSpPr>
          <p:cNvPr id="27" name="直接连接符 26"/>
          <p:cNvCxnSpPr/>
          <p:nvPr>
            <p:custDataLst>
              <p:tags r:id="rId4"/>
            </p:custDataLst>
          </p:nvPr>
        </p:nvCxnSpPr>
        <p:spPr>
          <a:xfrm>
            <a:off x="4737735" y="1390650"/>
            <a:ext cx="3050540" cy="0"/>
          </a:xfrm>
          <a:prstGeom prst="line">
            <a:avLst/>
          </a:prstGeom>
          <a:ln w="3175"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8" name="íšḷíḑé"/>
          <p:cNvSpPr/>
          <p:nvPr>
            <p:custDataLst>
              <p:tags r:id="rId5"/>
            </p:custDataLst>
          </p:nvPr>
        </p:nvSpPr>
        <p:spPr bwMode="auto">
          <a:xfrm>
            <a:off x="4793606" y="1003502"/>
            <a:ext cx="4986020" cy="3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tIns="44373" rIns="85333" bIns="44373"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60000"/>
              </a:lnSpc>
              <a:buClrTx/>
              <a:buSzTx/>
              <a:buFontTx/>
            </a:pPr>
            <a:r>
              <a:rPr lang="en-US" altLang="zh-CN" sz="1515" b="1" dirty="0">
                <a:solidFill>
                  <a:srgbClr val="C00000"/>
                </a:solidFill>
              </a:rPr>
              <a:t>2026年“</a:t>
            </a:r>
            <a:r>
              <a:rPr lang="zh-CN" altLang="en-US" sz="1515" b="1" dirty="0">
                <a:solidFill>
                  <a:srgbClr val="C00000"/>
                </a:solidFill>
                <a:sym typeface="+mn-ea"/>
              </a:rPr>
              <a:t>人人讲安全</a:t>
            </a:r>
            <a:r>
              <a:rPr lang="en-US" altLang="zh-CN" sz="1515" b="1" dirty="0">
                <a:solidFill>
                  <a:srgbClr val="C00000"/>
                </a:solidFill>
                <a:sym typeface="+mn-ea"/>
              </a:rPr>
              <a:t>，</a:t>
            </a:r>
            <a:r>
              <a:rPr lang="zh-CN" altLang="en-US" sz="1515" b="1" dirty="0">
                <a:solidFill>
                  <a:srgbClr val="C00000"/>
                </a:solidFill>
                <a:sym typeface="+mn-ea"/>
              </a:rPr>
              <a:t>个个会应急</a:t>
            </a:r>
            <a:r>
              <a:rPr lang="en-US" altLang="zh-CN" sz="1515" b="1" dirty="0">
                <a:solidFill>
                  <a:srgbClr val="C00000"/>
                </a:solidFill>
              </a:rPr>
              <a:t>——</a:t>
            </a:r>
            <a:r>
              <a:rPr lang="zh-CN" altLang="en-US" sz="1515" b="1" dirty="0">
                <a:solidFill>
                  <a:srgbClr val="C00000"/>
                </a:solidFill>
              </a:rPr>
              <a:t>待定</a:t>
            </a:r>
            <a:r>
              <a:rPr lang="en-US" altLang="zh-CN" sz="1515" b="1" dirty="0">
                <a:solidFill>
                  <a:srgbClr val="C00000"/>
                </a:solidFill>
                <a:sym typeface="+mn-ea"/>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12" cstate="print"/>
          <a:stretch>
            <a:fillRect/>
          </a:stretch>
        </p:blipFill>
        <p:spPr>
          <a:xfrm>
            <a:off x="1417745" y="1613747"/>
            <a:ext cx="1562735" cy="5003800"/>
          </a:xfrm>
          <a:prstGeom prst="rect">
            <a:avLst/>
          </a:prstGeom>
        </p:spPr>
      </p:pic>
      <p:pic>
        <p:nvPicPr>
          <p:cNvPr id="4" name="图片 3"/>
          <p:cNvPicPr>
            <a:picLocks noChangeAspect="1"/>
          </p:cNvPicPr>
          <p:nvPr>
            <p:custDataLst>
              <p:tags r:id="rId3"/>
            </p:custDataLst>
          </p:nvPr>
        </p:nvPicPr>
        <p:blipFill>
          <a:blip r:embed="rId13" cstate="print"/>
          <a:stretch>
            <a:fillRect/>
          </a:stretch>
        </p:blipFill>
        <p:spPr>
          <a:xfrm>
            <a:off x="2980479" y="1588983"/>
            <a:ext cx="1562100" cy="5028565"/>
          </a:xfrm>
          <a:prstGeom prst="rect">
            <a:avLst/>
          </a:prstGeom>
        </p:spPr>
      </p:pic>
      <p:pic>
        <p:nvPicPr>
          <p:cNvPr id="9" name="图片 8"/>
          <p:cNvPicPr>
            <a:picLocks noChangeAspect="1"/>
          </p:cNvPicPr>
          <p:nvPr>
            <p:custDataLst>
              <p:tags r:id="rId4"/>
            </p:custDataLst>
          </p:nvPr>
        </p:nvPicPr>
        <p:blipFill>
          <a:blip r:embed="rId14" cstate="print"/>
          <a:stretch>
            <a:fillRect/>
          </a:stretch>
        </p:blipFill>
        <p:spPr>
          <a:xfrm>
            <a:off x="4542579" y="1613748"/>
            <a:ext cx="1562100" cy="5009515"/>
          </a:xfrm>
          <a:prstGeom prst="rect">
            <a:avLst/>
          </a:prstGeom>
        </p:spPr>
      </p:pic>
      <p:pic>
        <p:nvPicPr>
          <p:cNvPr id="13" name="图片 12"/>
          <p:cNvPicPr>
            <a:picLocks noChangeAspect="1"/>
          </p:cNvPicPr>
          <p:nvPr>
            <p:custDataLst>
              <p:tags r:id="rId5"/>
            </p:custDataLst>
          </p:nvPr>
        </p:nvPicPr>
        <p:blipFill>
          <a:blip r:embed="rId15" cstate="print"/>
          <a:stretch>
            <a:fillRect/>
          </a:stretch>
        </p:blipFill>
        <p:spPr>
          <a:xfrm>
            <a:off x="6104680" y="1598507"/>
            <a:ext cx="1571625" cy="5019040"/>
          </a:xfrm>
          <a:prstGeom prst="rect">
            <a:avLst/>
          </a:prstGeom>
        </p:spPr>
      </p:pic>
      <p:pic>
        <p:nvPicPr>
          <p:cNvPr id="8" name="图片 7"/>
          <p:cNvPicPr>
            <a:picLocks noChangeAspect="1"/>
          </p:cNvPicPr>
          <p:nvPr>
            <p:custDataLst>
              <p:tags r:id="rId6"/>
            </p:custDataLst>
          </p:nvPr>
        </p:nvPicPr>
        <p:blipFill>
          <a:blip r:embed="rId16" cstate="print"/>
          <a:stretch>
            <a:fillRect/>
          </a:stretch>
        </p:blipFill>
        <p:spPr>
          <a:xfrm>
            <a:off x="7676305" y="1604221"/>
            <a:ext cx="1562100" cy="5019040"/>
          </a:xfrm>
          <a:prstGeom prst="rect">
            <a:avLst/>
          </a:prstGeom>
        </p:spPr>
      </p:pic>
      <p:pic>
        <p:nvPicPr>
          <p:cNvPr id="10" name="图片 9"/>
          <p:cNvPicPr>
            <a:picLocks noChangeAspect="1"/>
          </p:cNvPicPr>
          <p:nvPr>
            <p:custDataLst>
              <p:tags r:id="rId7"/>
            </p:custDataLst>
          </p:nvPr>
        </p:nvPicPr>
        <p:blipFill>
          <a:blip r:embed="rId17" cstate="print"/>
          <a:stretch>
            <a:fillRect/>
          </a:stretch>
        </p:blipFill>
        <p:spPr>
          <a:xfrm>
            <a:off x="9238404" y="1599778"/>
            <a:ext cx="1590675" cy="5028565"/>
          </a:xfrm>
          <a:prstGeom prst="rect">
            <a:avLst/>
          </a:prstGeom>
        </p:spPr>
      </p:pic>
      <p:sp>
        <p:nvSpPr>
          <p:cNvPr id="17" name="文本框 16"/>
          <p:cNvSpPr txBox="1"/>
          <p:nvPr>
            <p:custDataLst>
              <p:tags r:id="rId8"/>
            </p:custDataLst>
          </p:nvPr>
        </p:nvSpPr>
        <p:spPr>
          <a:xfrm>
            <a:off x="1355649" y="231173"/>
            <a:ext cx="8212756" cy="723900"/>
          </a:xfrm>
          <a:prstGeom prst="rect">
            <a:avLst/>
          </a:prstGeom>
          <a:noFill/>
        </p:spPr>
        <p:txBody>
          <a:bodyPr wrap="square" rtlCol="0">
            <a:norm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3735" spc="0" dirty="0">
                <a:ln cmpd="sng">
                  <a:noFill/>
                  <a:prstDash val="solid"/>
                </a:ln>
                <a:solidFill>
                  <a:schemeClr val="accent1">
                    <a:lumMod val="50000"/>
                  </a:schemeClr>
                </a:solidFill>
                <a:effectLst>
                  <a:innerShdw blurRad="50800" dist="38100" dir="13500000">
                    <a:prstClr val="black">
                      <a:alpha val="50000"/>
                    </a:prstClr>
                  </a:innerShdw>
                </a:effectLst>
                <a:latin typeface="+mj-lt"/>
                <a:ea typeface="+mj-ea"/>
                <a:cs typeface="+mn-ea"/>
              </a:rPr>
              <a:t>安全意识的提升</a:t>
            </a:r>
          </a:p>
        </p:txBody>
      </p:sp>
      <p:sp>
        <p:nvSpPr>
          <p:cNvPr id="3" name="文本框 2"/>
          <p:cNvSpPr txBox="1"/>
          <p:nvPr>
            <p:custDataLst>
              <p:tags r:id="rId9"/>
            </p:custDataLst>
          </p:nvPr>
        </p:nvSpPr>
        <p:spPr>
          <a:xfrm>
            <a:off x="-635" y="955040"/>
            <a:ext cx="12192635" cy="583565"/>
          </a:xfrm>
          <a:prstGeom prst="rect">
            <a:avLst/>
          </a:prstGeom>
          <a:noFill/>
        </p:spPr>
        <p:txBody>
          <a:bodyPr wrap="square" rtlCol="0">
            <a:spAutoFit/>
          </a:bodyPr>
          <a:lstStyle/>
          <a:p>
            <a:pPr algn="ctr"/>
            <a:r>
              <a:rPr lang="zh-CN" altLang="en-US" sz="3200">
                <a:solidFill>
                  <a:schemeClr val="tx1"/>
                </a:solidFill>
              </a:rPr>
              <a:t>安全生产月标语</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p:cNvSpPr>
            <a:spLocks noGrp="1"/>
          </p:cNvSpPr>
          <p:nvPr>
            <p:ph type="ctrTitle"/>
            <p:custDataLst>
              <p:tags r:id="rId2"/>
            </p:custDataLst>
          </p:nvPr>
        </p:nvSpPr>
        <p:spPr>
          <a:xfrm>
            <a:off x="1038225" y="1131720"/>
            <a:ext cx="6632575" cy="2146480"/>
          </a:xfrm>
        </p:spPr>
        <p:txBody>
          <a:bodyPr/>
          <a:lstStyle/>
          <a:p>
            <a:pPr marL="0" indent="0" algn="l">
              <a:lnSpc>
                <a:spcPct val="100000"/>
              </a:lnSpc>
              <a:spcBef>
                <a:spcPts val="0"/>
              </a:spcBef>
              <a:spcAft>
                <a:spcPts val="0"/>
              </a:spcAft>
              <a:buSzPct val="100000"/>
            </a:pPr>
            <a:r>
              <a:rPr lang="zh-CN" altLang="en-US" sz="7200" dirty="0"/>
              <a:t>感 谢 聆 听</a:t>
            </a:r>
          </a:p>
        </p:txBody>
      </p:sp>
      <p:sp>
        <p:nvSpPr>
          <p:cNvPr id="9" name="副标题"/>
          <p:cNvSpPr>
            <a:spLocks noGrp="1"/>
          </p:cNvSpPr>
          <p:nvPr>
            <p:ph type="subTitle" idx="1"/>
            <p:custDataLst>
              <p:tags r:id="rId3"/>
            </p:custDataLst>
          </p:nvPr>
        </p:nvSpPr>
        <p:spPr>
          <a:xfrm>
            <a:off x="1127125" y="3422015"/>
            <a:ext cx="7146290" cy="905510"/>
          </a:xfrm>
        </p:spPr>
        <p:txBody>
          <a:bodyPr>
            <a:normAutofit fontScale="90000"/>
          </a:bodyPr>
          <a:lstStyle/>
          <a:p>
            <a:pPr marL="0" indent="0" algn="l">
              <a:lnSpc>
                <a:spcPct val="100000"/>
              </a:lnSpc>
              <a:spcBef>
                <a:spcPts val="1000"/>
              </a:spcBef>
              <a:spcAft>
                <a:spcPts val="0"/>
              </a:spcAft>
              <a:buSzPct val="100000"/>
            </a:pPr>
            <a:r>
              <a:rPr lang="en-US" altLang="zh-CN" dirty="0"/>
              <a:t>2026</a:t>
            </a:r>
            <a:r>
              <a:rPr lang="zh-CN" altLang="en-US" dirty="0"/>
              <a:t>年第2</a:t>
            </a:r>
            <a:r>
              <a:rPr lang="en-US" altLang="zh-CN" dirty="0"/>
              <a:t>5</a:t>
            </a:r>
            <a:r>
              <a:rPr lang="zh-CN" altLang="en-US" dirty="0"/>
              <a:t>个</a:t>
            </a:r>
            <a:r>
              <a:rPr lang="zh-CN" altLang="en-US" dirty="0">
                <a:sym typeface="+mn-ea"/>
              </a:rPr>
              <a:t>全国</a:t>
            </a:r>
            <a:r>
              <a:rPr lang="zh-CN" altLang="en-US" dirty="0"/>
              <a:t>“安全生产月”启动</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custDataLst>
              <p:tags r:id="rId2"/>
            </p:custDataLst>
          </p:nvPr>
        </p:nvSpPr>
        <p:spPr bwMode="auto">
          <a:xfrm>
            <a:off x="1067742" y="3712256"/>
            <a:ext cx="10057784" cy="1129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buClrTx/>
              <a:buSzTx/>
              <a:buFontTx/>
            </a:pPr>
            <a:r>
              <a:rPr lang="zh-CN" altLang="en-US" sz="6135" b="1" dirty="0">
                <a:ln cmpd="sng">
                  <a:noFill/>
                  <a:prstDash val="solid"/>
                </a:ln>
                <a:solidFill>
                  <a:schemeClr val="accent2">
                    <a:lumMod val="20000"/>
                    <a:lumOff val="80000"/>
                    <a:hueOff val="10800000"/>
                  </a:schemeClr>
                </a:solidFill>
                <a:effectLst>
                  <a:innerShdw blurRad="50800" dist="38100" dir="13500000">
                    <a:prstClr val="black">
                      <a:alpha val="50000"/>
                    </a:prstClr>
                  </a:innerShdw>
                </a:effectLst>
                <a:latin typeface="+mn-lt"/>
                <a:cs typeface="+mn-ea"/>
                <a:sym typeface="+mn-lt"/>
              </a:rPr>
              <a:t>（待公布）</a:t>
            </a:r>
          </a:p>
        </p:txBody>
      </p:sp>
      <p:pic>
        <p:nvPicPr>
          <p:cNvPr id="14" name="图片 13"/>
          <p:cNvPicPr>
            <a:picLocks noChangeAspect="1"/>
          </p:cNvPicPr>
          <p:nvPr>
            <p:custDataLst>
              <p:tags r:id="rId3"/>
            </p:custDataLst>
          </p:nvPr>
        </p:nvPicPr>
        <p:blipFill>
          <a:blip r:embed="rId11"/>
          <a:stretch>
            <a:fillRect/>
          </a:stretch>
        </p:blipFill>
        <p:spPr>
          <a:xfrm>
            <a:off x="4987067" y="366684"/>
            <a:ext cx="2246852" cy="1647691"/>
          </a:xfrm>
          <a:prstGeom prst="rect">
            <a:avLst/>
          </a:prstGeom>
        </p:spPr>
      </p:pic>
      <p:pic>
        <p:nvPicPr>
          <p:cNvPr id="15" name="图片 14"/>
          <p:cNvPicPr>
            <a:picLocks noChangeAspect="1"/>
          </p:cNvPicPr>
          <p:nvPr>
            <p:custDataLst>
              <p:tags r:id="rId4"/>
            </p:custDataLst>
          </p:nvPr>
        </p:nvPicPr>
        <p:blipFill>
          <a:blip r:embed="rId12"/>
          <a:stretch>
            <a:fillRect/>
          </a:stretch>
        </p:blipFill>
        <p:spPr>
          <a:xfrm flipH="1">
            <a:off x="3023383" y="4922035"/>
            <a:ext cx="8096644" cy="1688653"/>
          </a:xfrm>
          <a:prstGeom prst="rect">
            <a:avLst/>
          </a:prstGeom>
        </p:spPr>
      </p:pic>
      <p:pic>
        <p:nvPicPr>
          <p:cNvPr id="16" name="图片 15"/>
          <p:cNvPicPr>
            <a:picLocks noChangeAspect="1"/>
          </p:cNvPicPr>
          <p:nvPr>
            <p:custDataLst>
              <p:tags r:id="rId5"/>
            </p:custDataLst>
          </p:nvPr>
        </p:nvPicPr>
        <p:blipFill>
          <a:blip r:embed="rId13"/>
          <a:stretch>
            <a:fillRect/>
          </a:stretch>
        </p:blipFill>
        <p:spPr>
          <a:xfrm>
            <a:off x="0" y="5369493"/>
            <a:ext cx="12192000" cy="1488508"/>
          </a:xfrm>
          <a:prstGeom prst="rect">
            <a:avLst/>
          </a:prstGeom>
        </p:spPr>
      </p:pic>
      <p:pic>
        <p:nvPicPr>
          <p:cNvPr id="17" name="图片 16"/>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30736" y="4576406"/>
            <a:ext cx="3157416" cy="2121543"/>
          </a:xfrm>
          <a:prstGeom prst="rect">
            <a:avLst/>
          </a:prstGeom>
          <a:effectLst>
            <a:outerShdw blurRad="50800" dist="38100" dir="2700000" algn="tl" rotWithShape="0">
              <a:srgbClr val="246E88">
                <a:alpha val="36000"/>
              </a:srgbClr>
            </a:outerShdw>
          </a:effectLst>
        </p:spPr>
      </p:pic>
      <p:sp>
        <p:nvSpPr>
          <p:cNvPr id="4" name="标题"/>
          <p:cNvSpPr>
            <a:spLocks noGrp="1"/>
          </p:cNvSpPr>
          <p:nvPr>
            <p:ph type="title"/>
            <p:custDataLst>
              <p:tags r:id="rId7"/>
            </p:custDataLst>
          </p:nvPr>
        </p:nvSpPr>
        <p:spPr>
          <a:xfrm>
            <a:off x="1437005" y="2828290"/>
            <a:ext cx="9753600" cy="1529080"/>
          </a:xfrm>
        </p:spPr>
        <p:txBody>
          <a:bodyPr/>
          <a:lstStyle/>
          <a:p>
            <a:pPr marL="0" indent="0" algn="ctr">
              <a:lnSpc>
                <a:spcPct val="100000"/>
              </a:lnSpc>
              <a:spcBef>
                <a:spcPts val="0"/>
              </a:spcBef>
              <a:spcAft>
                <a:spcPts val="0"/>
              </a:spcAft>
              <a:buSzPct val="100000"/>
            </a:pPr>
            <a:r>
              <a:rPr lang="en-US" altLang="en-US" sz="6000" dirty="0">
                <a:sym typeface="+mn-lt"/>
              </a:rPr>
              <a:t>2026年安全生产月主要内容</a:t>
            </a:r>
          </a:p>
        </p:txBody>
      </p:sp>
      <p:sp>
        <p:nvSpPr>
          <p:cNvPr id="3" name="节编号"/>
          <p:cNvSpPr>
            <a:spLocks noGrp="1"/>
          </p:cNvSpPr>
          <p:nvPr>
            <p:ph type="body" sz="quarter" idx="13"/>
            <p:custDataLst>
              <p:tags r:id="rId8"/>
            </p:custDataLst>
          </p:nvPr>
        </p:nvSpPr>
        <p:spPr/>
        <p:txBody>
          <a:bodyPr/>
          <a:lstStyle/>
          <a:p>
            <a:r>
              <a:rPr lang="zh-CN" altLang="en-US"/>
              <a:t>第二章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750" fill="hold"/>
                                        <p:tgtEl>
                                          <p:spTgt spid="17"/>
                                        </p:tgtEl>
                                        <p:attrNameLst>
                                          <p:attrName>ppt_w</p:attrName>
                                        </p:attrNameLst>
                                      </p:cBhvr>
                                      <p:tavLst>
                                        <p:tav tm="0">
                                          <p:val>
                                            <p:fltVal val="0"/>
                                          </p:val>
                                        </p:tav>
                                        <p:tav tm="100000">
                                          <p:val>
                                            <p:strVal val="#ppt_w"/>
                                          </p:val>
                                        </p:tav>
                                      </p:tavLst>
                                    </p:anim>
                                    <p:anim calcmode="lin" valueType="num">
                                      <p:cBhvr>
                                        <p:cTn id="16" dur="750" fill="hold"/>
                                        <p:tgtEl>
                                          <p:spTgt spid="17"/>
                                        </p:tgtEl>
                                        <p:attrNameLst>
                                          <p:attrName>ppt_h</p:attrName>
                                        </p:attrNameLst>
                                      </p:cBhvr>
                                      <p:tavLst>
                                        <p:tav tm="0">
                                          <p:val>
                                            <p:fltVal val="0"/>
                                          </p:val>
                                        </p:tav>
                                        <p:tav tm="100000">
                                          <p:val>
                                            <p:strVal val="#ppt_h"/>
                                          </p:val>
                                        </p:tav>
                                      </p:tavLst>
                                    </p:anim>
                                    <p:animEffect transition="in" filter="fade">
                                      <p:cBhvr>
                                        <p:cTn id="17" dur="750"/>
                                        <p:tgtEl>
                                          <p:spTgt spid="17"/>
                                        </p:tgtEl>
                                      </p:cBhvr>
                                    </p:animEffect>
                                  </p:childTnLst>
                                </p:cTn>
                              </p:par>
                            </p:childTnLst>
                          </p:cTn>
                        </p:par>
                        <p:par>
                          <p:cTn id="18" fill="hold">
                            <p:stCondLst>
                              <p:cond delay="2000"/>
                            </p:stCondLst>
                            <p:childTnLst>
                              <p:par>
                                <p:cTn id="19" presetID="26" presetClass="emph" presetSubtype="0" fill="hold" nodeType="afterEffect">
                                  <p:stCondLst>
                                    <p:cond delay="0"/>
                                  </p:stCondLst>
                                  <p:childTnLst>
                                    <p:animEffect transition="out" filter="fade">
                                      <p:cBhvr>
                                        <p:cTn id="20" dur="500" tmFilter="0, 0; .2, .5; .8, .5; 1, 0"/>
                                        <p:tgtEl>
                                          <p:spTgt spid="17"/>
                                        </p:tgtEl>
                                      </p:cBhvr>
                                    </p:animEffect>
                                    <p:animScale>
                                      <p:cBhvr>
                                        <p:cTn id="21" dur="250" fill="hold"/>
                                        <p:tgtEl>
                                          <p:spTgt spid="17"/>
                                        </p:tgtEl>
                                      </p:cBhvr>
                                      <p:by x="105000" y="105000"/>
                                    </p:animScale>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50"/>
                                        <p:tgtEl>
                                          <p:spTgt spid="5"/>
                                        </p:tgtEl>
                                      </p:cBhvr>
                                    </p:animEffect>
                                    <p:anim calcmode="lin" valueType="num">
                                      <p:cBhvr>
                                        <p:cTn id="32" dur="750" fill="hold"/>
                                        <p:tgtEl>
                                          <p:spTgt spid="5"/>
                                        </p:tgtEl>
                                        <p:attrNameLst>
                                          <p:attrName>ppt_x</p:attrName>
                                        </p:attrNameLst>
                                      </p:cBhvr>
                                      <p:tavLst>
                                        <p:tav tm="0">
                                          <p:val>
                                            <p:strVal val="#ppt_x"/>
                                          </p:val>
                                        </p:tav>
                                        <p:tav tm="100000">
                                          <p:val>
                                            <p:strVal val="#ppt_x"/>
                                          </p:val>
                                        </p:tav>
                                      </p:tavLst>
                                    </p:anim>
                                    <p:anim calcmode="lin" valueType="num">
                                      <p:cBhvr>
                                        <p:cTn id="33"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DYyZWEzMGEyOTgzNjMyODIwYmE0OTZmMjRkNDUyMDE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0.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1001.xml><?xml version="1.0" encoding="utf-8"?>
<p:tagLst xmlns:a="http://schemas.openxmlformats.org/drawingml/2006/main" xmlns:r="http://schemas.openxmlformats.org/officeDocument/2006/relationships" xmlns:p="http://schemas.openxmlformats.org/presentationml/2006/main">
  <p:tag name="KSO_WM_UNIT_INDEX" val="8"/>
  <p:tag name="KSO_WM_UNIT_TYPE" val="i"/>
  <p:tag name="KSO_WM_BEAUTIFY_FLAG" val="#wm#"/>
</p:tagLst>
</file>

<file path=ppt/tags/tag1002.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1003.xml><?xml version="1.0" encoding="utf-8"?>
<p:tagLst xmlns:a="http://schemas.openxmlformats.org/drawingml/2006/main" xmlns:r="http://schemas.openxmlformats.org/officeDocument/2006/relationships" xmlns:p="http://schemas.openxmlformats.org/presentationml/2006/main">
  <p:tag name="KSO_WM_UNIT_INDEX" val="12"/>
  <p:tag name="KSO_WM_UNIT_TYPE" val="f"/>
  <p:tag name="KSO_WM_UNIT_SUBTYPE" val="a"/>
  <p:tag name="KSO_WM_BEAUTIFY_FLAG" val="#wm#"/>
</p:tagLst>
</file>

<file path=ppt/tags/tag1004.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j"/>
  <p:tag name="KSO_WM_TEMPLATE_CATEGORY" val="diagram"/>
  <p:tag name="KSO_WM_TEMPLATE_INDEX" val="19882022"/>
  <p:tag name="KSO_WM_UNIT_ID" val="diagram19882022*l_h_j*1_1_1"/>
  <p:tag name="KSO_WM_DIAGRAM_GROUP_CODE" val="l1-1"/>
  <p:tag name="KSO_WM_TAG_VERSION" val="2.0"/>
  <p:tag name="KSO_WM_BEAUTIFY_FLAG" val="#wm#"/>
</p:tagLst>
</file>

<file path=ppt/tags/tag1005.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j"/>
  <p:tag name="KSO_WM_TEMPLATE_CATEGORY" val="diagram"/>
  <p:tag name="KSO_WM_TEMPLATE_INDEX" val="19882022"/>
  <p:tag name="KSO_WM_UNIT_ID" val="diagram19882022*l_h_j*1_2_1"/>
  <p:tag name="KSO_WM_DIAGRAM_GROUP_CODE" val="l1-1"/>
  <p:tag name="KSO_WM_TAG_VERSION" val="2.0"/>
  <p:tag name="KSO_WM_BEAUTIFY_FLAG" val="#wm#"/>
</p:tagLst>
</file>

<file path=ppt/tags/tag1006.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j"/>
  <p:tag name="KSO_WM_TEMPLATE_CATEGORY" val="diagram"/>
  <p:tag name="KSO_WM_TEMPLATE_INDEX" val="19882022"/>
  <p:tag name="KSO_WM_UNIT_ID" val="diagram19882022*l_h_j*1_3_1"/>
  <p:tag name="KSO_WM_DIAGRAM_GROUP_CODE" val="l1-1"/>
  <p:tag name="KSO_WM_TAG_VERSION" val="2.0"/>
  <p:tag name="KSO_WM_BEAUTIFY_FLAG" val="#wm#"/>
</p:tagLst>
</file>

<file path=ppt/tags/tag1007.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j"/>
  <p:tag name="KSO_WM_TEMPLATE_CATEGORY" val="diagram"/>
  <p:tag name="KSO_WM_TEMPLATE_INDEX" val="19882022"/>
  <p:tag name="KSO_WM_UNIT_ID" val="diagram19882022*l_h_j*1_4_1"/>
  <p:tag name="KSO_WM_DIAGRAM_GROUP_CODE" val="l1-1"/>
  <p:tag name="KSO_WM_TAG_VERSION" val="2.0"/>
  <p:tag name="KSO_WM_BEAUTIFY_FLAG" val="#wm#"/>
</p:tagLst>
</file>

<file path=ppt/tags/tag1008.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1009.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0.xml><?xml version="1.0" encoding="utf-8"?>
<p:tagLst xmlns:a="http://schemas.openxmlformats.org/drawingml/2006/main" xmlns:r="http://schemas.openxmlformats.org/officeDocument/2006/relationships" xmlns:p="http://schemas.openxmlformats.org/presentationml/2006/main">
  <p:tag name="KSO_WM_UNIT_INDEX" val="1_3_3"/>
  <p:tag name="KSO_WM_UNIT_TYPE" val="l_h_f"/>
  <p:tag name="KSO_WM_UNIT_SUBTYPE" val="a"/>
  <p:tag name="KSO_WM_TEMPLATE_CATEGORY" val="diagram"/>
  <p:tag name="KSO_WM_TEMPLATE_INDEX" val="19882022"/>
  <p:tag name="KSO_WM_UNIT_ID" val="diagram19882022*l_h_f*1_3_3"/>
  <p:tag name="KSO_WM_DIAGRAM_GROUP_CODE" val="l1-1"/>
  <p:tag name="KSO_WM_TAG_VERSION" val="2.0"/>
  <p:tag name="KSO_WM_BEAUTIFY_FLAG" val="#wm#"/>
</p:tagLst>
</file>

<file path=ppt/tags/tag1011.xml><?xml version="1.0" encoding="utf-8"?>
<p:tagLst xmlns:a="http://schemas.openxmlformats.org/drawingml/2006/main" xmlns:r="http://schemas.openxmlformats.org/officeDocument/2006/relationships" xmlns:p="http://schemas.openxmlformats.org/presentationml/2006/main">
  <p:tag name="KSO_WM_UNIT_INDEX" val="1_2_3"/>
  <p:tag name="KSO_WM_UNIT_TYPE" val="l_h_f"/>
  <p:tag name="KSO_WM_UNIT_SUBTYPE" val="a"/>
  <p:tag name="KSO_WM_TEMPLATE_CATEGORY" val="diagram"/>
  <p:tag name="KSO_WM_TEMPLATE_INDEX" val="19882022"/>
  <p:tag name="KSO_WM_UNIT_ID" val="diagram19882022*l_h_f*1_2_3"/>
  <p:tag name="KSO_WM_DIAGRAM_GROUP_CODE" val="l1-1"/>
  <p:tag name="KSO_WM_TAG_VERSION" val="2.0"/>
  <p:tag name="KSO_WM_BEAUTIFY_FLAG" val="#wm#"/>
</p:tagLst>
</file>

<file path=ppt/tags/tag1012.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1013.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1014.xml><?xml version="1.0" encoding="utf-8"?>
<p:tagLst xmlns:a="http://schemas.openxmlformats.org/drawingml/2006/main" xmlns:r="http://schemas.openxmlformats.org/officeDocument/2006/relationships" xmlns:p="http://schemas.openxmlformats.org/presentationml/2006/main">
  <p:tag name="KSO_WM_UNIT_INDEX" val="1_4_3"/>
  <p:tag name="KSO_WM_UNIT_TYPE" val="l_h_f"/>
  <p:tag name="KSO_WM_UNIT_SUBTYPE" val="a"/>
  <p:tag name="KSO_WM_TEMPLATE_CATEGORY" val="diagram"/>
  <p:tag name="KSO_WM_TEMPLATE_INDEX" val="19882022"/>
  <p:tag name="KSO_WM_UNIT_ID" val="diagram19882022*l_h_f*1_4_3"/>
  <p:tag name="KSO_WM_DIAGRAM_GROUP_CODE" val="l1-1"/>
  <p:tag name="KSO_WM_TAG_VERSION" val="2.0"/>
  <p:tag name="KSO_WM_BEAUTIFY_FLAG" val="#wm#"/>
</p:tagLst>
</file>

<file path=ppt/tags/tag1015.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1016.xml><?xml version="1.0" encoding="utf-8"?>
<p:tagLst xmlns:a="http://schemas.openxmlformats.org/drawingml/2006/main" xmlns:r="http://schemas.openxmlformats.org/officeDocument/2006/relationships" xmlns:p="http://schemas.openxmlformats.org/presentationml/2006/main">
  <p:tag name="KSO_WM_UNIT_INDEX" val="1_1_3"/>
  <p:tag name="KSO_WM_UNIT_TYPE" val="l_h_f"/>
  <p:tag name="KSO_WM_UNIT_SUBTYPE" val="a"/>
  <p:tag name="KSO_WM_TEMPLATE_CATEGORY" val="diagram"/>
  <p:tag name="KSO_WM_TEMPLATE_INDEX" val="19882022"/>
  <p:tag name="KSO_WM_UNIT_ID" val="diagram19882022*l_h_f*1_1_3"/>
  <p:tag name="KSO_WM_DIAGRAM_GROUP_CODE" val="l1-1"/>
  <p:tag name="KSO_WM_TAG_VERSION" val="2.0"/>
  <p:tag name="KSO_WM_BEAUTIFY_FLAG" val="#wm#"/>
</p:tagLst>
</file>

<file path=ppt/tags/tag101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1018.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1019.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102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1022.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1023.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1024.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1025.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1026.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1027.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1028.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1029.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1031.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1032.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1033.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1034.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1035.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1036.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1037.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wm#"/>
  <p:tag name="KSO_WM_UNIT_INDEX" val="2"/>
  <p:tag name="KSO_WM_UNIT_TYPE" val="f"/>
  <p:tag name="KSO_WM_UNIT_SUBTYPE" val="a"/>
</p:tagLst>
</file>

<file path=ppt/tags/tag1039.xml><?xml version="1.0" encoding="utf-8"?>
<p:tagLst xmlns:a="http://schemas.openxmlformats.org/drawingml/2006/main" xmlns:r="http://schemas.openxmlformats.org/officeDocument/2006/relationships"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9"/>
  <p:tag name="KSO_WM_SLIDE_ID" val="custom20238659_9"/>
  <p:tag name="KSO_WM_TEMPLATE_MASTER_TYPE" val="0"/>
  <p:tag name="KSO_WM_SLIDE_LAYOUT" val="a_b_f"/>
  <p:tag name="KSO_WM_SLIDE_LAYOUT_CNT" val="1_1_1"/>
  <p:tag name="KSO_WM_SLIDE_THEME_ID" val="3403859"/>
  <p:tag name="KSO_WM_SLIDE_THEME_NAME" val="党政风党政通用模板"/>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感谢观看"/>
</p:tagLst>
</file>

<file path=ppt/tags/tag1041.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20238659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Thank you"/>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8659"/>
</p:tagLst>
</file>

<file path=ppt/tags/tag12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50"/>
  <p:tag name="KSO_WM_TEMPLATE_CATEGORY" val="custom"/>
  <p:tag name="KSO_WM_TEMPLATE_INDEX" val="20238659"/>
</p:tagLst>
</file>

<file path=ppt/tags/tag125.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659"/>
  <p:tag name="KSO_WM_TEMPLATE_CATEGORY" val="custom"/>
  <p:tag name="KSO_WM_TEMPLATE_MASTER_TYPE" val="0"/>
</p:tagLst>
</file>

<file path=ppt/tags/tag12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138.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8"/>
</p:tagLst>
</file>

<file path=ppt/tags/tag139.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0"/>
</p:tagLst>
</file>

<file path=ppt/tags/tag14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4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145.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154.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6"/>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161.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165.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166.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167.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171.xml><?xml version="1.0" encoding="utf-8"?>
<p:tagLst xmlns:a="http://schemas.openxmlformats.org/drawingml/2006/main" xmlns:r="http://schemas.openxmlformats.org/officeDocument/2006/relationships"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UNIT_VALUE" val="162"/>
</p:tagLst>
</file>

<file path=ppt/tags/tag172.xml><?xml version="1.0" encoding="utf-8"?>
<p:tagLst xmlns:a="http://schemas.openxmlformats.org/drawingml/2006/main" xmlns:r="http://schemas.openxmlformats.org/officeDocument/2006/relationships"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173.xml><?xml version="1.0" encoding="utf-8"?>
<p:tagLst xmlns:a="http://schemas.openxmlformats.org/drawingml/2006/main" xmlns:r="http://schemas.openxmlformats.org/officeDocument/2006/relationships"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UNIT_VALUE" val="162"/>
</p:tagLst>
</file>

<file path=ppt/tags/tag174.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7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79.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408"/>
</p:tagLst>
</file>

<file path=ppt/tags/tag186.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94.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203.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204.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0"/>
</p:tagLst>
</file>

<file path=ppt/tags/tag208.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8659"/>
  <p:tag name="KSO_WM_TEMPLATE_CATEGORY" val="custom"/>
  <p:tag name="KSO_WM_SLIDE_INDEX" val="1"/>
  <p:tag name="KSO_WM_SLIDE_ID" val="custom20238659_1"/>
  <p:tag name="KSO_WM_TEMPLATE_MASTER_TYPE" val="0"/>
  <p:tag name="KSO_WM_SLIDE_LAYOUT" val="a_b_f"/>
  <p:tag name="KSO_WM_SLIDE_LAYOUT_CNT" val="1_1_1"/>
  <p:tag name="KSO_WM_SLIDE_THEME_ID" val="3403859"/>
  <p:tag name="KSO_WM_SLIDE_THEME_NAME" val="党政风党政通用模板"/>
</p:tagLst>
</file>

<file path=ppt/tags/tag209.xml><?xml version="1.0" encoding="utf-8"?>
<p:tagLst xmlns:a="http://schemas.openxmlformats.org/drawingml/2006/main" xmlns:r="http://schemas.openxmlformats.org/officeDocument/2006/relationships" xmlns:p="http://schemas.openxmlformats.org/presentationml/2006/main">
  <p:tag name="KSO_WM_UNIT_INDEX" val="1"/>
  <p:tag name="KSO_WM_UNIT_TYPE" val="f"/>
  <p:tag name="KSO_WM_UNIT_SUBTYPE" val="a"/>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VALUE" val="16"/>
  <p:tag name="KSO_WM_UNIT_PRESET_TEXT" val="单击此处&#10;添加文档标题"/>
  <p:tag name="KSO_WM_UNIT_TEXT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20238659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VALUE" val="48"/>
  <p:tag name="KSO_WM_UNIT_PRESET_TEXT" val="单击此处添加副标题"/>
  <p:tag name="KSO_WM_UNIT_TEXT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custom20238659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Lst>
</file>

<file path=ppt/tags/tag213.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8659"/>
  <p:tag name="KSO_WM_TEMPLATE_CATEGORY" val="custom"/>
  <p:tag name="KSO_WM_SLIDE_INDEX" val="1"/>
  <p:tag name="KSO_WM_SLIDE_ID" val="custom20238659_1"/>
  <p:tag name="KSO_WM_TEMPLATE_MASTER_TYPE" val="0"/>
  <p:tag name="KSO_WM_SLIDE_LAYOUT" val="a_b_f"/>
  <p:tag name="KSO_WM_SLIDE_LAYOUT_CNT" val="1_1_1"/>
  <p:tag name="KSO_WM_SLIDE_THEME_ID" val="3403859"/>
  <p:tag name="KSO_WM_SLIDE_THEME_NAME" val="党政风党政通用模板"/>
</p:tagLst>
</file>

<file path=ppt/tags/tag214.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c"/>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wm#"/>
  <p:tag name="KSO_WM_UNIT_INDEX" val="5"/>
  <p:tag name="KSO_WM_UNIT_TYPE" val="f"/>
  <p:tag name="KSO_WM_UNIT_SUBTYPE" val="a"/>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wm#"/>
  <p:tag name="KSO_WM_UNIT_INDEX" val="4"/>
  <p:tag name="KSO_WM_UNIT_TYPE" val="f"/>
  <p:tag name="KSO_WM_UNIT_SUBTYPE" val="a"/>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wm#"/>
  <p:tag name="KSO_WM_UNIT_INDEX" val="3"/>
  <p:tag name="KSO_WM_UNIT_TYPE" val="f"/>
  <p:tag name="KSO_WM_UNIT_SUBTYPE" val="e"/>
</p:tagLst>
</file>

<file path=ppt/tags/tag21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VALUE" val="16"/>
  <p:tag name="KSO_WM_UNIT_PRESET_TEXT" val="单击此处&#10;添加文档标题"/>
  <p:tag name="KSO_WM_UNIT_TEXT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custom20238659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8659"/>
  <p:tag name="KSO_WM_TEMPLATE_CATEGORY" val="custom"/>
  <p:tag name="KSO_WM_SLIDE_INDEX" val="6"/>
  <p:tag name="KSO_WM_SLIDE_ID" val="custom20238659_6"/>
  <p:tag name="KSO_WM_TEMPLATE_MASTER_TYPE" val="0"/>
  <p:tag name="KSO_WM_SLIDE_LAYOUT" val="a_l"/>
  <p:tag name="KSO_WM_SLIDE_LAYOUT_CNT" val="1_1"/>
  <p:tag name="KSO_WM_SLIDE_DIAGTYPE" val="l"/>
  <p:tag name="KSO_WM_SLIDE_THEME_ID" val="3403859"/>
  <p:tag name="KSO_WM_SLIDE_THEME_NAME" val="党政风党政通用模板"/>
</p:tagLst>
</file>

<file path=ppt/tags/tag221.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22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8659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225.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gradient&quot;:[{&quot;brightness&quot;:0.6000000238418579,&quot;colorType&quot;:1,&quot;foreColorIndex&quot;:5,&quot;pos&quot;:0,&quot;transparency&quot;:0.8399999737739563},{&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de0a08&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6.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7.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quot;rgb&quot;:&quot;#ffffff&quot;,&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228.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4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gradient&quot;:[{&quot;brightness&quot;:0.6000000238418579,&quot;colorType&quot;:1,&quot;foreColorIndex&quot;:5,&quot;pos&quot;:0,&quot;transparency&quot;:0.8399999737739563},{&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de0a08&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9.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quot;rgb&quot;:&quot;#ffffff&quot;,&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231.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2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gradient&quot;:[{&quot;brightness&quot;:0.6000000238418579,&quot;colorType&quot;:1,&quot;foreColorIndex&quot;:5,&quot;pos&quot;:0,&quot;transparency&quot;:0.8399999737739563},{&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de0a08&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2.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2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3.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quot;rgb&quot;:&quot;#ffffff&quot;,&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234.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3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gradient&quot;:[{&quot;brightness&quot;:0.6000000238418579,&quot;colorType&quot;:1,&quot;foreColorIndex&quot;:5,&quot;pos&quot;:0,&quot;transparency&quot;:0.8399999737739563},{&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de0a08&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5.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3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6.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quot;rgb&quot;:&quot;#ffffff&quot;,&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237.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5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gradient&quot;:[{&quot;brightness&quot;:0.6000000238418579,&quot;colorType&quot;:1,&quot;foreColorIndex&quot;:5,&quot;pos&quot;:0,&quot;transparency&quot;:0.8399999737739563},{&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de0a08&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8.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5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9.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quot;rgb&quot;:&quot;#ffffff&quot;,&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6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gradient&quot;:[{&quot;brightness&quot;:0.6000000238418579,&quot;colorType&quot;:1,&quot;foreColorIndex&quot;:5,&quot;pos&quot;:0,&quot;transparency&quot;:0.8399999737739563},{&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de0a08&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1.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6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i*1_6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2.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6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59_6*l_h_f*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59"/>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305.19403076171875,&quot;left&quot;:338.75,&quot;top&quot;:92.40298461914062,&quot;width&quot;:374.52294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quot;rgb&quot;:&quot;#ffffff&quot;,&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243.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7"/>
  <p:tag name="KSO_WM_SLIDE_ID" val="custom20238659_7"/>
  <p:tag name="KSO_WM_TEMPLATE_MASTER_TYPE" val="0"/>
  <p:tag name="KSO_WM_SLIDE_LAYOUT" val="a_e"/>
  <p:tag name="KSO_WM_SLIDE_LAYOUT_CNT" val="1_1"/>
  <p:tag name="KSO_WM_SLIDE_THEME_ID" val="3403859"/>
  <p:tag name="KSO_WM_SLIDE_THEME_NAME" val="党政风党政通用模板"/>
</p:tagLst>
</file>

<file path=ppt/tags/tag244.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246.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247.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单击添加章节标题"/>
  <p:tag name="KSO_WM_UNIT_TEXT_TYPE" val="1"/>
</p:tagLst>
</file>

<file path=ppt/tags/tag249.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8659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251.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255.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256.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257.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258.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259.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UNIT_INDEX" val="18"/>
  <p:tag name="KSO_WM_UNIT_TYPE" val="f"/>
  <p:tag name="KSO_WM_UNIT_SUBTYPE" val="a"/>
  <p:tag name="KSO_WM_BEAUTIFY_FLAG" val="#wm#"/>
</p:tagLst>
</file>

<file path=ppt/tags/tag263.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264.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265.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UNIT_INDEX" val="17"/>
  <p:tag name="KSO_WM_UNIT_TYPE" val="i"/>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UNIT_INDEX" val="21"/>
  <p:tag name="KSO_WM_UNIT_TYPE" val="i"/>
  <p:tag name="KSO_WM_BEAUTIFY_FLAG" val="#wm#"/>
</p:tagLst>
</file>

<file path=ppt/tags/tag268.xml><?xml version="1.0" encoding="utf-8"?>
<p:tagLst xmlns:a="http://schemas.openxmlformats.org/drawingml/2006/main" xmlns:r="http://schemas.openxmlformats.org/officeDocument/2006/relationships" xmlns:p="http://schemas.openxmlformats.org/presentationml/2006/main">
  <p:tag name="KSO_WM_UNIT_INDEX" val="19"/>
  <p:tag name="KSO_WM_UNIT_TYPE" val="i"/>
  <p:tag name="KSO_WM_BEAUTIFY_FLAG" val="#wm#"/>
</p:tagLst>
</file>

<file path=ppt/tags/tag269.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INDEX" val="15"/>
  <p:tag name="KSO_WM_UNIT_TYPE" val="i"/>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INDEX" val="12"/>
  <p:tag name="KSO_WM_UNIT_TYPE" val="f"/>
  <p:tag name="KSO_WM_UNIT_SUBTYPE" val="a"/>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277.xml><?xml version="1.0" encoding="utf-8"?>
<p:tagLst xmlns:a="http://schemas.openxmlformats.org/drawingml/2006/main" xmlns:r="http://schemas.openxmlformats.org/officeDocument/2006/relationships" xmlns:p="http://schemas.openxmlformats.org/presentationml/2006/main">
  <p:tag name="ISLIDE.VECTOR" val="6a4b6d09-ea9b-468f-ac1d-a5ce85819765"/>
</p:tagLst>
</file>

<file path=ppt/tags/tag278.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INDEX" val="21"/>
  <p:tag name="KSO_WM_UNIT_TYPE" val="i"/>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INDEX" val="55"/>
  <p:tag name="KSO_WM_UNIT_TYPE" val="i"/>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INDEX" val="29"/>
  <p:tag name="KSO_WM_UNIT_TYPE" val="i"/>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INDEX" val="36"/>
  <p:tag name="KSO_WM_UNIT_TYPE" val="i"/>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INDEX" val="35"/>
  <p:tag name="KSO_WM_UNIT_TYPE" val="i"/>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INDEX" val="22"/>
  <p:tag name="KSO_WM_UNIT_TYPE" val="i"/>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INDEX" val="38"/>
  <p:tag name="KSO_WM_UNIT_TYPE" val="i"/>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INDEX" val="31"/>
  <p:tag name="KSO_WM_UNIT_TYPE" val="i"/>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INDEX" val="8"/>
  <p:tag name="KSO_WM_UNIT_TYPE" val="i"/>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INDEX" val="40"/>
  <p:tag name="KSO_WM_UNIT_TYPE" val="i"/>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INDEX" val="53"/>
  <p:tag name="KSO_WM_UNIT_TYPE" val="i"/>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INDEX" val="47"/>
  <p:tag name="KSO_WM_UNIT_TYPE" val="i"/>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INDEX" val="19"/>
  <p:tag name="KSO_WM_UNIT_TYPE" val="i"/>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INDEX" val="41"/>
  <p:tag name="KSO_WM_UNIT_TYPE" val="i"/>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INDEX" val="44"/>
  <p:tag name="KSO_WM_UNIT_TYPE" val="i"/>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INDEX" val="52"/>
  <p:tag name="KSO_WM_UNIT_TYPE" val="i"/>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INDEX" val="20"/>
  <p:tag name="KSO_WM_UNIT_TYPE" val="i"/>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INDEX" val="56"/>
  <p:tag name="KSO_WM_UNIT_TYPE" val="i"/>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INDEX" val="48"/>
  <p:tag name="KSO_WM_UNIT_TYPE" val="i"/>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INDEX" val="57"/>
  <p:tag name="KSO_WM_UNIT_TYPE" val="i"/>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INDEX" val="45"/>
  <p:tag name="KSO_WM_UNIT_TYPE" val="i"/>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INDEX" val="37"/>
  <p:tag name="KSO_WM_UNIT_TYPE" val="i"/>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INDEX" val="32"/>
  <p:tag name="KSO_WM_UNIT_TYPE" val="i"/>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INDEX" val="23"/>
  <p:tag name="KSO_WM_UNIT_TYPE" val="i"/>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INDEX" val="58"/>
  <p:tag name="KSO_WM_UNIT_TYPE" val="i"/>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INDEX" val="61"/>
  <p:tag name="KSO_WM_UNIT_TYPE" val="i"/>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INDEX" val="43"/>
  <p:tag name="KSO_WM_UNIT_TYPE" val="i"/>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INDEX" val="51"/>
  <p:tag name="KSO_WM_UNIT_TYPE" val="i"/>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INDEX" val="16"/>
  <p:tag name="KSO_WM_UNIT_TYPE" val="i"/>
  <p:tag name="KSO_WM_BEAUTIFY_FLAG" val="#wm#"/>
</p:tagLst>
</file>

<file path=ppt/tags/tag314.xml><?xml version="1.0" encoding="utf-8"?>
<p:tagLst xmlns:a="http://schemas.openxmlformats.org/drawingml/2006/main" xmlns:r="http://schemas.openxmlformats.org/officeDocument/2006/relationships" xmlns:p="http://schemas.openxmlformats.org/presentationml/2006/main">
  <p:tag name="KSO_WM_UNIT_INDEX" val="54"/>
  <p:tag name="KSO_WM_UNIT_TYPE" val="i"/>
  <p:tag name="KSO_WM_BEAUTIFY_FLAG" val="#wm#"/>
</p:tagLst>
</file>

<file path=ppt/tags/tag315.xml><?xml version="1.0" encoding="utf-8"?>
<p:tagLst xmlns:a="http://schemas.openxmlformats.org/drawingml/2006/main" xmlns:r="http://schemas.openxmlformats.org/officeDocument/2006/relationships" xmlns:p="http://schemas.openxmlformats.org/presentationml/2006/main">
  <p:tag name="KSO_WM_UNIT_INDEX" val="59"/>
  <p:tag name="KSO_WM_UNIT_TYPE" val="i"/>
  <p:tag name="KSO_WM_BEAUTIFY_FLAG" val="#wm#"/>
</p:tagLst>
</file>

<file path=ppt/tags/tag316.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KSO_WM_UNIT_INDEX" val="50"/>
  <p:tag name="KSO_WM_UNIT_TYPE" val="i"/>
  <p:tag name="KSO_WM_BEAUTIFY_FLAG" val="#wm#"/>
</p:tagLst>
</file>

<file path=ppt/tags/tag318.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319.xml><?xml version="1.0" encoding="utf-8"?>
<p:tagLst xmlns:a="http://schemas.openxmlformats.org/drawingml/2006/main" xmlns:r="http://schemas.openxmlformats.org/officeDocument/2006/relationships" xmlns:p="http://schemas.openxmlformats.org/presentationml/2006/main">
  <p:tag name="KSO_WM_UNIT_INDEX" val="60"/>
  <p:tag name="KSO_WM_UNIT_TYPE" val="i"/>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INDEX" val="62"/>
  <p:tag name="KSO_WM_UNIT_TYPE" val="i"/>
  <p:tag name="KSO_WM_BEAUTIFY_FLAG" val="#wm#"/>
</p:tagLst>
</file>

<file path=ppt/tags/tag321.xml><?xml version="1.0" encoding="utf-8"?>
<p:tagLst xmlns:a="http://schemas.openxmlformats.org/drawingml/2006/main" xmlns:r="http://schemas.openxmlformats.org/officeDocument/2006/relationships" xmlns:p="http://schemas.openxmlformats.org/presentationml/2006/main">
  <p:tag name="KSO_WM_UNIT_INDEX" val="49"/>
  <p:tag name="KSO_WM_UNIT_TYPE" val="i"/>
  <p:tag name="KSO_WM_BEAUTIFY_FLAG" val="#wm#"/>
</p:tagLst>
</file>

<file path=ppt/tags/tag322.xml><?xml version="1.0" encoding="utf-8"?>
<p:tagLst xmlns:a="http://schemas.openxmlformats.org/drawingml/2006/main" xmlns:r="http://schemas.openxmlformats.org/officeDocument/2006/relationships" xmlns:p="http://schemas.openxmlformats.org/presentationml/2006/main">
  <p:tag name="KSO_WM_UNIT_INDEX" val="28"/>
  <p:tag name="KSO_WM_UNIT_TYPE" val="i"/>
  <p:tag name="KSO_WM_BEAUTIFY_FLAG" val="#wm#"/>
</p:tagLst>
</file>

<file path=ppt/tags/tag323.xml><?xml version="1.0" encoding="utf-8"?>
<p:tagLst xmlns:a="http://schemas.openxmlformats.org/drawingml/2006/main" xmlns:r="http://schemas.openxmlformats.org/officeDocument/2006/relationships" xmlns:p="http://schemas.openxmlformats.org/presentationml/2006/main">
  <p:tag name="KSO_WM_UNIT_INDEX" val="25"/>
  <p:tag name="KSO_WM_UNIT_TYPE" val="i"/>
  <p:tag name="KSO_WM_BEAUTIFY_FLAG" val="#wm#"/>
</p:tagLst>
</file>

<file path=ppt/tags/tag324.xml><?xml version="1.0" encoding="utf-8"?>
<p:tagLst xmlns:a="http://schemas.openxmlformats.org/drawingml/2006/main" xmlns:r="http://schemas.openxmlformats.org/officeDocument/2006/relationships" xmlns:p="http://schemas.openxmlformats.org/presentationml/2006/main">
  <p:tag name="KSO_WM_UNIT_INDEX" val="24"/>
  <p:tag name="KSO_WM_UNIT_TYPE" val="i"/>
  <p:tag name="KSO_WM_BEAUTIFY_FLAG" val="#wm#"/>
</p:tagLst>
</file>

<file path=ppt/tags/tag325.xml><?xml version="1.0" encoding="utf-8"?>
<p:tagLst xmlns:a="http://schemas.openxmlformats.org/drawingml/2006/main" xmlns:r="http://schemas.openxmlformats.org/officeDocument/2006/relationships" xmlns:p="http://schemas.openxmlformats.org/presentationml/2006/main">
  <p:tag name="KSO_WM_UNIT_INDEX" val="33"/>
  <p:tag name="KSO_WM_UNIT_TYPE" val="i"/>
  <p:tag name="KSO_WM_BEAUTIFY_FLAG" val="#wm#"/>
</p:tagLst>
</file>

<file path=ppt/tags/tag326.xml><?xml version="1.0" encoding="utf-8"?>
<p:tagLst xmlns:a="http://schemas.openxmlformats.org/drawingml/2006/main" xmlns:r="http://schemas.openxmlformats.org/officeDocument/2006/relationships" xmlns:p="http://schemas.openxmlformats.org/presentationml/2006/main">
  <p:tag name="KSO_WM_UNIT_INDEX" val="27"/>
  <p:tag name="KSO_WM_UNIT_TYPE" val="i"/>
  <p:tag name="KSO_WM_BEAUTIFY_FLAG" val="#wm#"/>
</p:tagLst>
</file>

<file path=ppt/tags/tag327.xml><?xml version="1.0" encoding="utf-8"?>
<p:tagLst xmlns:a="http://schemas.openxmlformats.org/drawingml/2006/main" xmlns:r="http://schemas.openxmlformats.org/officeDocument/2006/relationships" xmlns:p="http://schemas.openxmlformats.org/presentationml/2006/main">
  <p:tag name="KSO_WM_UNIT_INDEX" val="26"/>
  <p:tag name="KSO_WM_UNIT_TYPE" val="i"/>
  <p:tag name="KSO_WM_BEAUTIFY_FLAG" val="#wm#"/>
</p:tagLst>
</file>

<file path=ppt/tags/tag328.xml><?xml version="1.0" encoding="utf-8"?>
<p:tagLst xmlns:a="http://schemas.openxmlformats.org/drawingml/2006/main" xmlns:r="http://schemas.openxmlformats.org/officeDocument/2006/relationships" xmlns:p="http://schemas.openxmlformats.org/presentationml/2006/main">
  <p:tag name="KSO_WM_UNIT_INDEX" val="30"/>
  <p:tag name="KSO_WM_UNIT_TYPE" val="i"/>
  <p:tag name="KSO_WM_BEAUTIFY_FLAG" val="#wm#"/>
</p:tagLst>
</file>

<file path=ppt/tags/tag329.xml><?xml version="1.0" encoding="utf-8"?>
<p:tagLst xmlns:a="http://schemas.openxmlformats.org/drawingml/2006/main" xmlns:r="http://schemas.openxmlformats.org/officeDocument/2006/relationships" xmlns:p="http://schemas.openxmlformats.org/presentationml/2006/main">
  <p:tag name="KSO_WM_UNIT_INDEX" val="63"/>
  <p:tag name="KSO_WM_UNIT_TYPE" val="i"/>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INDEX" val="34"/>
  <p:tag name="KSO_WM_UNIT_TYPE" val="i"/>
  <p:tag name="KSO_WM_BEAUTIFY_FLAG" val="#wm#"/>
</p:tagLst>
</file>

<file path=ppt/tags/tag331.xml><?xml version="1.0" encoding="utf-8"?>
<p:tagLst xmlns:a="http://schemas.openxmlformats.org/drawingml/2006/main" xmlns:r="http://schemas.openxmlformats.org/officeDocument/2006/relationships" xmlns:p="http://schemas.openxmlformats.org/presentationml/2006/main">
  <p:tag name="KSO_WM_UNIT_INDEX" val="39"/>
  <p:tag name="KSO_WM_UNIT_TYPE" val="i"/>
  <p:tag name="KSO_WM_BEAUTIFY_FLAG" val="#wm#"/>
</p:tagLst>
</file>

<file path=ppt/tags/tag332.xml><?xml version="1.0" encoding="utf-8"?>
<p:tagLst xmlns:a="http://schemas.openxmlformats.org/drawingml/2006/main" xmlns:r="http://schemas.openxmlformats.org/officeDocument/2006/relationships" xmlns:p="http://schemas.openxmlformats.org/presentationml/2006/main">
  <p:tag name="KSO_WM_UNIT_INDEX" val="46"/>
  <p:tag name="KSO_WM_UNIT_TYPE" val="i"/>
  <p:tag name="KSO_WM_BEAUTIFY_FLAG" val="#wm#"/>
</p:tagLst>
</file>

<file path=ppt/tags/tag333.xml><?xml version="1.0" encoding="utf-8"?>
<p:tagLst xmlns:a="http://schemas.openxmlformats.org/drawingml/2006/main" xmlns:r="http://schemas.openxmlformats.org/officeDocument/2006/relationships" xmlns:p="http://schemas.openxmlformats.org/presentationml/2006/main">
  <p:tag name="KSO_WM_UNIT_INDEX" val="42"/>
  <p:tag name="KSO_WM_UNIT_TYPE" val="i"/>
  <p:tag name="KSO_WM_BEAUTIFY_FLAG" val="#wm#"/>
</p:tagLst>
</file>

<file path=ppt/tags/tag334.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335.xml><?xml version="1.0" encoding="utf-8"?>
<p:tagLst xmlns:a="http://schemas.openxmlformats.org/drawingml/2006/main" xmlns:r="http://schemas.openxmlformats.org/officeDocument/2006/relationships" xmlns:p="http://schemas.openxmlformats.org/presentationml/2006/main">
  <p:tag name="KSO_WM_UNIT_INDEX" val="17"/>
  <p:tag name="KSO_WM_UNIT_TYPE" val="i"/>
  <p:tag name="KSO_WM_BEAUTIFY_FLAG" val="#wm#"/>
</p:tagLst>
</file>

<file path=ppt/tags/tag336.xml><?xml version="1.0" encoding="utf-8"?>
<p:tagLst xmlns:a="http://schemas.openxmlformats.org/drawingml/2006/main" xmlns:r="http://schemas.openxmlformats.org/officeDocument/2006/relationships" xmlns:p="http://schemas.openxmlformats.org/presentationml/2006/main">
  <p:tag name="KSO_WM_UNIT_INDEX" val="18"/>
  <p:tag name="KSO_WM_UNIT_TYPE" val="i"/>
  <p:tag name="KSO_WM_BEAUTIFY_FLAG" val="#wm#"/>
</p:tagLst>
</file>

<file path=ppt/tags/tag337.xml><?xml version="1.0" encoding="utf-8"?>
<p:tagLst xmlns:a="http://schemas.openxmlformats.org/drawingml/2006/main" xmlns:r="http://schemas.openxmlformats.org/officeDocument/2006/relationships" xmlns:p="http://schemas.openxmlformats.org/presentationml/2006/main">
  <p:tag name="KSO_WM_UNIT_INDEX" val="14"/>
  <p:tag name="KSO_WM_UNIT_TYPE" val="i"/>
  <p:tag name="KSO_WM_BEAUTIFY_FLAG" val="#wm#"/>
</p:tagLst>
</file>

<file path=ppt/tags/tag338.xml><?xml version="1.0" encoding="utf-8"?>
<p:tagLst xmlns:a="http://schemas.openxmlformats.org/drawingml/2006/main" xmlns:r="http://schemas.openxmlformats.org/officeDocument/2006/relationships" xmlns:p="http://schemas.openxmlformats.org/presentationml/2006/main">
  <p:tag name="KSO_WM_UNIT_INDEX" val="15"/>
  <p:tag name="KSO_WM_UNIT_TYPE" val="i"/>
  <p:tag name="KSO_WM_BEAUTIFY_FLAG" val="#wm#"/>
</p:tagLst>
</file>

<file path=ppt/tags/tag339.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INDEX" val="65"/>
  <p:tag name="KSO_WM_UNIT_TYPE" val="f"/>
  <p:tag name="KSO_WM_UNIT_SUBTYPE" val="a"/>
  <p:tag name="KSO_WM_BEAUTIFY_FLAG" val="#wm#"/>
</p:tagLst>
</file>

<file path=ppt/tags/tag341.xml><?xml version="1.0" encoding="utf-8"?>
<p:tagLst xmlns:a="http://schemas.openxmlformats.org/drawingml/2006/main" xmlns:r="http://schemas.openxmlformats.org/officeDocument/2006/relationships" xmlns:p="http://schemas.openxmlformats.org/presentationml/2006/main">
  <p:tag name="KSO_WM_UNIT_INDEX" val="64"/>
  <p:tag name="KSO_WM_UNIT_TYPE" val="f"/>
  <p:tag name="KSO_WM_UNIT_SUBTYPE" val="a"/>
  <p:tag name="KSO_WM_BEAUTIFY_FLAG" val="#wm#"/>
</p:tagLst>
</file>

<file path=ppt/tags/tag342.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34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wm#"/>
  <p:tag name="KSO_WM_UNIT_INDEX" val="30"/>
  <p:tag name="KSO_WM_UNIT_TYPE" val="i"/>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wm#"/>
  <p:tag name="KSO_WM_UNIT_INDEX" val="5"/>
  <p:tag name="KSO_WM_UNIT_TYPE" val="f"/>
  <p:tag name="KSO_WM_UNIT_SUBTYPE" val="a"/>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wm#"/>
  <p:tag name="KSO_WM_UNIT_INDEX" val="7"/>
  <p:tag name="KSO_WM_UNIT_TYPE" val="i"/>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wm#"/>
  <p:tag name="KSO_WM_UNIT_INDEX" val="6"/>
  <p:tag name="KSO_WM_UNIT_TYPE" val="f"/>
  <p:tag name="KSO_WM_UNIT_SUBTYPE" val="a"/>
</p:tagLst>
</file>

<file path=ppt/tags/tag348.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349.xml><?xml version="1.0" encoding="utf-8"?>
<p:tagLst xmlns:a="http://schemas.openxmlformats.org/drawingml/2006/main" xmlns:r="http://schemas.openxmlformats.org/officeDocument/2006/relationships" xmlns:p="http://schemas.openxmlformats.org/presentationml/2006/main">
  <p:tag name="KSO_WM_UNIT_INDEX" val="11"/>
  <p:tag name="KSO_WM_UNIT_TYPE" val="f"/>
  <p:tag name="KSO_WM_UNIT_SUBTYPE" val="a"/>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wm#"/>
  <p:tag name="KSO_WM_UNIT_INDEX" val="14"/>
  <p:tag name="KSO_WM_UNIT_TYPE" val="f"/>
  <p:tag name="KSO_WM_UNIT_SUBTYPE" val="a"/>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wm#"/>
  <p:tag name="KSO_WM_UNIT_INDEX" val="15"/>
  <p:tag name="KSO_WM_UNIT_TYPE" val="f"/>
  <p:tag name="KSO_WM_UNIT_SUBTYPE" val="a"/>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wm#"/>
  <p:tag name="KSO_WM_UNIT_INDEX" val="18"/>
  <p:tag name="KSO_WM_UNIT_TYPE" val="i"/>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wm#"/>
  <p:tag name="KSO_WM_UNIT_INDEX" val="8"/>
  <p:tag name="KSO_WM_UNIT_TYPE" val="f"/>
  <p:tag name="KSO_WM_UNIT_SUBTYPE" val="a"/>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wm#"/>
  <p:tag name="KSO_WM_UNIT_INDEX" val="9"/>
  <p:tag name="KSO_WM_UNIT_TYPE" val="f"/>
  <p:tag name="KSO_WM_UNIT_SUBTYPE" val="a"/>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wm#"/>
  <p:tag name="KSO_WM_UNIT_INDEX" val="12"/>
  <p:tag name="KSO_WM_UNIT_TYPE" val="i"/>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wm#"/>
  <p:tag name="KSO_WM_UNIT_INDEX" val="20"/>
  <p:tag name="KSO_WM_UNIT_TYPE" val="f"/>
  <p:tag name="KSO_WM_UNIT_SUBTYPE" val="a"/>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wm#"/>
  <p:tag name="KSO_WM_UNIT_INDEX" val="21"/>
  <p:tag name="KSO_WM_UNIT_TYPE" val="f"/>
  <p:tag name="KSO_WM_UNIT_SUBTYPE" val="a"/>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wm#"/>
  <p:tag name="KSO_WM_UNIT_INDEX" val="24"/>
  <p:tag name="KSO_WM_UNIT_TYPE" val="i"/>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INDEX" val="26"/>
  <p:tag name="KSO_WM_UNIT_TYPE" val="f"/>
  <p:tag name="KSO_WM_UNIT_SUBTYPE" val="a"/>
  <p:tag name="KSO_WM_BEAUTIFY_FLAG" val="#wm#"/>
</p:tagLst>
</file>

<file path=ppt/tags/tag361.xml><?xml version="1.0" encoding="utf-8"?>
<p:tagLst xmlns:a="http://schemas.openxmlformats.org/drawingml/2006/main" xmlns:r="http://schemas.openxmlformats.org/officeDocument/2006/relationships" xmlns:p="http://schemas.openxmlformats.org/presentationml/2006/main">
  <p:tag name="KSO_WM_UNIT_INDEX" val="27"/>
  <p:tag name="KSO_WM_UNIT_TYPE" val="f"/>
  <p:tag name="KSO_WM_UNIT_SUBTYPE" val="a"/>
  <p:tag name="KSO_WM_BEAUTIFY_FLAG" val="#wm#"/>
</p:tagLst>
</file>

<file path=ppt/tags/tag362.xml><?xml version="1.0" encoding="utf-8"?>
<p:tagLst xmlns:a="http://schemas.openxmlformats.org/drawingml/2006/main" xmlns:r="http://schemas.openxmlformats.org/officeDocument/2006/relationships" xmlns:p="http://schemas.openxmlformats.org/presentationml/2006/main">
  <p:tag name="KSO_WM_UNIT_INDEX" val="33"/>
  <p:tag name="KSO_WM_UNIT_TYPE" val="f"/>
  <p:tag name="KSO_WM_UNIT_SUBTYPE" val="a"/>
  <p:tag name="KSO_WM_BEAUTIFY_FLAG" val="#wm#"/>
</p:tagLst>
</file>

<file path=ppt/tags/tag363.xml><?xml version="1.0" encoding="utf-8"?>
<p:tagLst xmlns:a="http://schemas.openxmlformats.org/drawingml/2006/main" xmlns:r="http://schemas.openxmlformats.org/officeDocument/2006/relationships" xmlns:p="http://schemas.openxmlformats.org/presentationml/2006/main">
  <p:tag name="KSO_WM_UNIT_INDEX" val="35"/>
  <p:tag name="KSO_WM_UNIT_TYPE" val="f"/>
  <p:tag name="KSO_WM_UNIT_SUBTYPE" val="a"/>
  <p:tag name="KSO_WM_BEAUTIFY_FLAG" val="#wm#"/>
</p:tagLst>
</file>

<file path=ppt/tags/tag364.xml><?xml version="1.0" encoding="utf-8"?>
<p:tagLst xmlns:a="http://schemas.openxmlformats.org/drawingml/2006/main" xmlns:r="http://schemas.openxmlformats.org/officeDocument/2006/relationships" xmlns:p="http://schemas.openxmlformats.org/presentationml/2006/main">
  <p:tag name="KSO_WM_UNIT_INDEX" val="37"/>
  <p:tag name="KSO_WM_UNIT_TYPE" val="i"/>
  <p:tag name="KSO_WM_BEAUTIFY_FLAG" val="#wm#"/>
</p:tagLst>
</file>

<file path=ppt/tags/tag365.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366.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367.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368.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369.xml><?xml version="1.0" encoding="utf-8"?>
<p:tagLst xmlns:a="http://schemas.openxmlformats.org/drawingml/2006/main" xmlns:r="http://schemas.openxmlformats.org/officeDocument/2006/relationships" xmlns:p="http://schemas.openxmlformats.org/presentationml/2006/main">
  <p:tag name="KSO_WM_UNIT_INDEX" val="40"/>
  <p:tag name="KSO_WM_UNIT_TYPE" val="f"/>
  <p:tag name="KSO_WM_UNIT_SUBTYPE" val="a"/>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UNIT_INDEX" val="41"/>
  <p:tag name="KSO_WM_UNIT_TYPE" val="f"/>
  <p:tag name="KSO_WM_UNIT_SUBTYPE" val="a"/>
  <p:tag name="KSO_WM_BEAUTIFY_FLAG" val="#wm#"/>
</p:tagLst>
</file>

<file path=ppt/tags/tag371.xml><?xml version="1.0" encoding="utf-8"?>
<p:tagLst xmlns:a="http://schemas.openxmlformats.org/drawingml/2006/main" xmlns:r="http://schemas.openxmlformats.org/officeDocument/2006/relationships" xmlns:p="http://schemas.openxmlformats.org/presentationml/2006/main">
  <p:tag name="KSO_WM_UNIT_INDEX" val="43"/>
  <p:tag name="KSO_WM_UNIT_TYPE" val="i"/>
  <p:tag name="KSO_WM_BEAUTIFY_FLAG" val="#wm#"/>
</p:tagLst>
</file>

<file path=ppt/tags/tag372.xml><?xml version="1.0" encoding="utf-8"?>
<p:tagLst xmlns:a="http://schemas.openxmlformats.org/drawingml/2006/main" xmlns:r="http://schemas.openxmlformats.org/officeDocument/2006/relationships" xmlns:p="http://schemas.openxmlformats.org/presentationml/2006/main">
  <p:tag name="KSO_WM_UNIT_INDEX" val="32"/>
  <p:tag name="KSO_WM_UNIT_TYPE" val="f"/>
  <p:tag name="KSO_WM_UNIT_SUBTYPE" val="a"/>
  <p:tag name="KSO_WM_BEAUTIFY_FLAG" val="#wm#"/>
</p:tagLst>
</file>

<file path=ppt/tags/tag373.xml><?xml version="1.0" encoding="utf-8"?>
<p:tagLst xmlns:a="http://schemas.openxmlformats.org/drawingml/2006/main" xmlns:r="http://schemas.openxmlformats.org/officeDocument/2006/relationships" xmlns:p="http://schemas.openxmlformats.org/presentationml/2006/main">
  <p:tag name="KSO_WM_UNIT_INDEX" val="34"/>
  <p:tag name="KSO_WM_UNIT_TYPE" val="f"/>
  <p:tag name="KSO_WM_UNIT_SUBTYPE" val="a"/>
  <p:tag name="KSO_WM_BEAUTIFY_FLAG" val="#wm#"/>
</p:tagLst>
</file>

<file path=ppt/tags/tag374.xml><?xml version="1.0" encoding="utf-8"?>
<p:tagLst xmlns:a="http://schemas.openxmlformats.org/drawingml/2006/main" xmlns:r="http://schemas.openxmlformats.org/officeDocument/2006/relationships" xmlns:p="http://schemas.openxmlformats.org/presentationml/2006/main">
  <p:tag name="KSO_WM_UNIT_INDEX" val="36"/>
  <p:tag name="KSO_WM_UNIT_TYPE" val="i"/>
  <p:tag name="KSO_WM_BEAUTIFY_FLAG" val="#wm#"/>
</p:tagLst>
</file>

<file path=ppt/tags/tag375.xml><?xml version="1.0" encoding="utf-8"?>
<p:tagLst xmlns:a="http://schemas.openxmlformats.org/drawingml/2006/main" xmlns:r="http://schemas.openxmlformats.org/officeDocument/2006/relationships" xmlns:p="http://schemas.openxmlformats.org/presentationml/2006/main">
  <p:tag name="KSO_WM_UNIT_INDEX" val="28"/>
  <p:tag name="KSO_WM_UNIT_TYPE" val="f"/>
  <p:tag name="KSO_WM_UNIT_SUBTYPE" val="a"/>
  <p:tag name="KSO_WM_BEAUTIFY_FLAG" val="#wm#"/>
</p:tagLst>
</file>

<file path=ppt/tags/tag376.xml><?xml version="1.0" encoding="utf-8"?>
<p:tagLst xmlns:a="http://schemas.openxmlformats.org/drawingml/2006/main" xmlns:r="http://schemas.openxmlformats.org/officeDocument/2006/relationships" xmlns:p="http://schemas.openxmlformats.org/presentationml/2006/main">
  <p:tag name="KSO_WM_UNIT_INDEX" val="29"/>
  <p:tag name="KSO_WM_UNIT_TYPE" val="f"/>
  <p:tag name="KSO_WM_UNIT_SUBTYPE" val="a"/>
  <p:tag name="KSO_WM_BEAUTIFY_FLAG" val="#wm#"/>
</p:tagLst>
</file>

<file path=ppt/tags/tag377.xml><?xml version="1.0" encoding="utf-8"?>
<p:tagLst xmlns:a="http://schemas.openxmlformats.org/drawingml/2006/main" xmlns:r="http://schemas.openxmlformats.org/officeDocument/2006/relationships" xmlns:p="http://schemas.openxmlformats.org/presentationml/2006/main">
  <p:tag name="KSO_WM_UNIT_INDEX" val="31"/>
  <p:tag name="KSO_WM_UNIT_TYPE" val="i"/>
  <p:tag name="KSO_WM_BEAUTIFY_FLAG" val="#wm#"/>
</p:tagLst>
</file>

<file path=ppt/tags/tag378.xml><?xml version="1.0" encoding="utf-8"?>
<p:tagLst xmlns:a="http://schemas.openxmlformats.org/drawingml/2006/main" xmlns:r="http://schemas.openxmlformats.org/officeDocument/2006/relationships" xmlns:p="http://schemas.openxmlformats.org/presentationml/2006/main">
  <p:tag name="KSO_WM_UNIT_INDEX" val="73"/>
  <p:tag name="KSO_WM_UNIT_TYPE" val="f"/>
  <p:tag name="KSO_WM_UNIT_SUBTYPE" val="a"/>
  <p:tag name="KSO_WM_BEAUTIFY_FLAG" val="#wm#"/>
</p:tagLst>
</file>

<file path=ppt/tags/tag379.xml><?xml version="1.0" encoding="utf-8"?>
<p:tagLst xmlns:a="http://schemas.openxmlformats.org/drawingml/2006/main" xmlns:r="http://schemas.openxmlformats.org/officeDocument/2006/relationships" xmlns:p="http://schemas.openxmlformats.org/presentationml/2006/main">
  <p:tag name="KSO_WM_UNIT_INDEX" val="76"/>
  <p:tag name="KSO_WM_UNIT_TYPE" val="f"/>
  <p:tag name="KSO_WM_UNIT_SUBTYPE" val="a"/>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INDEX" val="78"/>
  <p:tag name="KSO_WM_UNIT_TYPE" val="i"/>
  <p:tag name="KSO_WM_UNIT_SUBTYPE" val="h"/>
  <p:tag name="KSO_WM_BEAUTIFY_FLAG" val="#wm#"/>
</p:tagLst>
</file>

<file path=ppt/tags/tag381.xml><?xml version="1.0" encoding="utf-8"?>
<p:tagLst xmlns:a="http://schemas.openxmlformats.org/drawingml/2006/main" xmlns:r="http://schemas.openxmlformats.org/officeDocument/2006/relationships" xmlns:p="http://schemas.openxmlformats.org/presentationml/2006/main">
  <p:tag name="KSO_WM_UNIT_INDEX" val="67"/>
  <p:tag name="KSO_WM_UNIT_TYPE" val="f"/>
  <p:tag name="KSO_WM_UNIT_SUBTYPE" val="a"/>
  <p:tag name="KSO_WM_BEAUTIFY_FLAG" val="#wm#"/>
</p:tagLst>
</file>

<file path=ppt/tags/tag382.xml><?xml version="1.0" encoding="utf-8"?>
<p:tagLst xmlns:a="http://schemas.openxmlformats.org/drawingml/2006/main" xmlns:r="http://schemas.openxmlformats.org/officeDocument/2006/relationships" xmlns:p="http://schemas.openxmlformats.org/presentationml/2006/main">
  <p:tag name="KSO_WM_UNIT_INDEX" val="69"/>
  <p:tag name="KSO_WM_UNIT_TYPE" val="f"/>
  <p:tag name="KSO_WM_UNIT_SUBTYPE" val="a"/>
  <p:tag name="KSO_WM_BEAUTIFY_FLAG" val="#wm#"/>
</p:tagLst>
</file>

<file path=ppt/tags/tag383.xml><?xml version="1.0" encoding="utf-8"?>
<p:tagLst xmlns:a="http://schemas.openxmlformats.org/drawingml/2006/main" xmlns:r="http://schemas.openxmlformats.org/officeDocument/2006/relationships" xmlns:p="http://schemas.openxmlformats.org/presentationml/2006/main">
  <p:tag name="KSO_WM_UNIT_INDEX" val="72"/>
  <p:tag name="KSO_WM_UNIT_TYPE" val="i"/>
  <p:tag name="KSO_WM_BEAUTIFY_FLAG" val="#wm#"/>
</p:tagLst>
</file>

<file path=ppt/tags/tag384.xml><?xml version="1.0" encoding="utf-8"?>
<p:tagLst xmlns:a="http://schemas.openxmlformats.org/drawingml/2006/main" xmlns:r="http://schemas.openxmlformats.org/officeDocument/2006/relationships" xmlns:p="http://schemas.openxmlformats.org/presentationml/2006/main">
  <p:tag name="KSO_WM_UNIT_INDEX" val="61"/>
  <p:tag name="KSO_WM_UNIT_TYPE" val="f"/>
  <p:tag name="KSO_WM_UNIT_SUBTYPE" val="a"/>
  <p:tag name="KSO_WM_BEAUTIFY_FLAG" val="#wm#"/>
</p:tagLst>
</file>

<file path=ppt/tags/tag385.xml><?xml version="1.0" encoding="utf-8"?>
<p:tagLst xmlns:a="http://schemas.openxmlformats.org/drawingml/2006/main" xmlns:r="http://schemas.openxmlformats.org/officeDocument/2006/relationships" xmlns:p="http://schemas.openxmlformats.org/presentationml/2006/main">
  <p:tag name="KSO_WM_UNIT_INDEX" val="63"/>
  <p:tag name="KSO_WM_UNIT_TYPE" val="f"/>
  <p:tag name="KSO_WM_UNIT_SUBTYPE" val="a"/>
  <p:tag name="KSO_WM_BEAUTIFY_FLAG" val="#wm#"/>
</p:tagLst>
</file>

<file path=ppt/tags/tag386.xml><?xml version="1.0" encoding="utf-8"?>
<p:tagLst xmlns:a="http://schemas.openxmlformats.org/drawingml/2006/main" xmlns:r="http://schemas.openxmlformats.org/officeDocument/2006/relationships" xmlns:p="http://schemas.openxmlformats.org/presentationml/2006/main">
  <p:tag name="KSO_WM_UNIT_INDEX" val="66"/>
  <p:tag name="KSO_WM_UNIT_TYPE" val="i"/>
  <p:tag name="KSO_WM_BEAUTIFY_FLAG" val="#wm#"/>
</p:tagLst>
</file>

<file path=ppt/tags/tag387.xml><?xml version="1.0" encoding="utf-8"?>
<p:tagLst xmlns:a="http://schemas.openxmlformats.org/drawingml/2006/main" xmlns:r="http://schemas.openxmlformats.org/officeDocument/2006/relationships" xmlns:p="http://schemas.openxmlformats.org/presentationml/2006/main">
  <p:tag name="KSO_WM_UNIT_INDEX" val="55"/>
  <p:tag name="KSO_WM_UNIT_TYPE" val="f"/>
  <p:tag name="KSO_WM_UNIT_SUBTYPE" val="a"/>
  <p:tag name="KSO_WM_BEAUTIFY_FLAG" val="#wm#"/>
</p:tagLst>
</file>

<file path=ppt/tags/tag388.xml><?xml version="1.0" encoding="utf-8"?>
<p:tagLst xmlns:a="http://schemas.openxmlformats.org/drawingml/2006/main" xmlns:r="http://schemas.openxmlformats.org/officeDocument/2006/relationships" xmlns:p="http://schemas.openxmlformats.org/presentationml/2006/main">
  <p:tag name="KSO_WM_UNIT_INDEX" val="57"/>
  <p:tag name="KSO_WM_UNIT_TYPE" val="f"/>
  <p:tag name="KSO_WM_UNIT_SUBTYPE" val="a"/>
  <p:tag name="KSO_WM_BEAUTIFY_FLAG" val="#wm#"/>
</p:tagLst>
</file>

<file path=ppt/tags/tag389.xml><?xml version="1.0" encoding="utf-8"?>
<p:tagLst xmlns:a="http://schemas.openxmlformats.org/drawingml/2006/main" xmlns:r="http://schemas.openxmlformats.org/officeDocument/2006/relationships" xmlns:p="http://schemas.openxmlformats.org/presentationml/2006/main">
  <p:tag name="KSO_WM_UNIT_INDEX" val="60"/>
  <p:tag name="KSO_WM_UNIT_TYPE" val="i"/>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UNIT_INDEX" val="49"/>
  <p:tag name="KSO_WM_UNIT_TYPE" val="f"/>
  <p:tag name="KSO_WM_UNIT_SUBTYPE" val="a"/>
  <p:tag name="KSO_WM_BEAUTIFY_FLAG" val="#wm#"/>
</p:tagLst>
</file>

<file path=ppt/tags/tag391.xml><?xml version="1.0" encoding="utf-8"?>
<p:tagLst xmlns:a="http://schemas.openxmlformats.org/drawingml/2006/main" xmlns:r="http://schemas.openxmlformats.org/officeDocument/2006/relationships" xmlns:p="http://schemas.openxmlformats.org/presentationml/2006/main">
  <p:tag name="KSO_WM_UNIT_INDEX" val="51"/>
  <p:tag name="KSO_WM_UNIT_TYPE" val="f"/>
  <p:tag name="KSO_WM_UNIT_SUBTYPE" val="a"/>
  <p:tag name="KSO_WM_BEAUTIFY_FLAG" val="#wm#"/>
</p:tagLst>
</file>

<file path=ppt/tags/tag392.xml><?xml version="1.0" encoding="utf-8"?>
<p:tagLst xmlns:a="http://schemas.openxmlformats.org/drawingml/2006/main" xmlns:r="http://schemas.openxmlformats.org/officeDocument/2006/relationships" xmlns:p="http://schemas.openxmlformats.org/presentationml/2006/main">
  <p:tag name="KSO_WM_UNIT_INDEX" val="54"/>
  <p:tag name="KSO_WM_UNIT_TYPE" val="i"/>
  <p:tag name="KSO_WM_BEAUTIFY_FLAG" val="#wm#"/>
</p:tagLst>
</file>

<file path=ppt/tags/tag393.xml><?xml version="1.0" encoding="utf-8"?>
<p:tagLst xmlns:a="http://schemas.openxmlformats.org/drawingml/2006/main" xmlns:r="http://schemas.openxmlformats.org/officeDocument/2006/relationships" xmlns:p="http://schemas.openxmlformats.org/presentationml/2006/main">
  <p:tag name="KSO_WM_UNIT_INDEX" val="44"/>
  <p:tag name="KSO_WM_UNIT_TYPE" val="f"/>
  <p:tag name="KSO_WM_UNIT_SUBTYPE" val="a"/>
  <p:tag name="KSO_WM_BEAUTIFY_FLAG" val="#wm#"/>
</p:tagLst>
</file>

<file path=ppt/tags/tag394.xml><?xml version="1.0" encoding="utf-8"?>
<p:tagLst xmlns:a="http://schemas.openxmlformats.org/drawingml/2006/main" xmlns:r="http://schemas.openxmlformats.org/officeDocument/2006/relationships" xmlns:p="http://schemas.openxmlformats.org/presentationml/2006/main">
  <p:tag name="KSO_WM_UNIT_INDEX" val="45"/>
  <p:tag name="KSO_WM_UNIT_TYPE" val="f"/>
  <p:tag name="KSO_WM_UNIT_SUBTYPE" val="a"/>
  <p:tag name="KSO_WM_BEAUTIFY_FLAG" val="#wm#"/>
</p:tagLst>
</file>

<file path=ppt/tags/tag395.xml><?xml version="1.0" encoding="utf-8"?>
<p:tagLst xmlns:a="http://schemas.openxmlformats.org/drawingml/2006/main" xmlns:r="http://schemas.openxmlformats.org/officeDocument/2006/relationships" xmlns:p="http://schemas.openxmlformats.org/presentationml/2006/main">
  <p:tag name="KSO_WM_UNIT_INDEX" val="48"/>
  <p:tag name="KSO_WM_UNIT_TYPE" val="i"/>
  <p:tag name="KSO_WM_BEAUTIFY_FLAG" val="#wm#"/>
</p:tagLst>
</file>

<file path=ppt/tags/tag396.xml><?xml version="1.0" encoding="utf-8"?>
<p:tagLst xmlns:a="http://schemas.openxmlformats.org/drawingml/2006/main" xmlns:r="http://schemas.openxmlformats.org/officeDocument/2006/relationships" xmlns:p="http://schemas.openxmlformats.org/presentationml/2006/main">
  <p:tag name="KSO_WM_UNIT_INDEX" val="38"/>
  <p:tag name="KSO_WM_UNIT_TYPE" val="f"/>
  <p:tag name="KSO_WM_UNIT_SUBTYPE" val="a"/>
  <p:tag name="KSO_WM_BEAUTIFY_FLAG" val="#wm#"/>
</p:tagLst>
</file>

<file path=ppt/tags/tag397.xml><?xml version="1.0" encoding="utf-8"?>
<p:tagLst xmlns:a="http://schemas.openxmlformats.org/drawingml/2006/main" xmlns:r="http://schemas.openxmlformats.org/officeDocument/2006/relationships" xmlns:p="http://schemas.openxmlformats.org/presentationml/2006/main">
  <p:tag name="KSO_WM_UNIT_INDEX" val="39"/>
  <p:tag name="KSO_WM_UNIT_TYPE" val="f"/>
  <p:tag name="KSO_WM_UNIT_SUBTYPE" val="a"/>
  <p:tag name="KSO_WM_BEAUTIFY_FLAG" val="#wm#"/>
</p:tagLst>
</file>

<file path=ppt/tags/tag398.xml><?xml version="1.0" encoding="utf-8"?>
<p:tagLst xmlns:a="http://schemas.openxmlformats.org/drawingml/2006/main" xmlns:r="http://schemas.openxmlformats.org/officeDocument/2006/relationships" xmlns:p="http://schemas.openxmlformats.org/presentationml/2006/main">
  <p:tag name="KSO_WM_UNIT_INDEX" val="42"/>
  <p:tag name="KSO_WM_UNIT_TYPE" val="i"/>
  <p:tag name="KSO_WM_BEAUTIFY_FLAG" val="#wm#"/>
</p:tagLst>
</file>

<file path=ppt/tags/tag399.xml><?xml version="1.0" encoding="utf-8"?>
<p:tagLst xmlns:a="http://schemas.openxmlformats.org/drawingml/2006/main" xmlns:r="http://schemas.openxmlformats.org/officeDocument/2006/relationships" xmlns:p="http://schemas.openxmlformats.org/presentationml/2006/main">
  <p:tag name="KSO_WM_UNIT_INDEX" val="52"/>
  <p:tag name="KSO_WM_UNIT_TYPE" val="f"/>
  <p:tag name="KSO_WM_UNIT_SUBTYPE" val="a"/>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KSO_WM_UNIT_INDEX" val="53"/>
  <p:tag name="KSO_WM_UNIT_TYPE" val="f"/>
  <p:tag name="KSO_WM_UNIT_SUBTYPE" val="a"/>
  <p:tag name="KSO_WM_BEAUTIFY_FLAG" val="#wm#"/>
</p:tagLst>
</file>

<file path=ppt/tags/tag401.xml><?xml version="1.0" encoding="utf-8"?>
<p:tagLst xmlns:a="http://schemas.openxmlformats.org/drawingml/2006/main" xmlns:r="http://schemas.openxmlformats.org/officeDocument/2006/relationships" xmlns:p="http://schemas.openxmlformats.org/presentationml/2006/main">
  <p:tag name="KSO_WM_UNIT_INDEX" val="56"/>
  <p:tag name="KSO_WM_UNIT_TYPE" val="i"/>
  <p:tag name="KSO_WM_BEAUTIFY_FLAG" val="#wm#"/>
</p:tagLst>
</file>

<file path=ppt/tags/tag402.xml><?xml version="1.0" encoding="utf-8"?>
<p:tagLst xmlns:a="http://schemas.openxmlformats.org/drawingml/2006/main" xmlns:r="http://schemas.openxmlformats.org/officeDocument/2006/relationships" xmlns:p="http://schemas.openxmlformats.org/presentationml/2006/main">
  <p:tag name="KSO_WM_UNIT_INDEX" val="46"/>
  <p:tag name="KSO_WM_UNIT_TYPE" val="f"/>
  <p:tag name="KSO_WM_UNIT_SUBTYPE" val="a"/>
  <p:tag name="KSO_WM_BEAUTIFY_FLAG" val="#wm#"/>
</p:tagLst>
</file>

<file path=ppt/tags/tag403.xml><?xml version="1.0" encoding="utf-8"?>
<p:tagLst xmlns:a="http://schemas.openxmlformats.org/drawingml/2006/main" xmlns:r="http://schemas.openxmlformats.org/officeDocument/2006/relationships" xmlns:p="http://schemas.openxmlformats.org/presentationml/2006/main">
  <p:tag name="KSO_WM_UNIT_INDEX" val="47"/>
  <p:tag name="KSO_WM_UNIT_TYPE" val="f"/>
  <p:tag name="KSO_WM_UNIT_SUBTYPE" val="a"/>
  <p:tag name="KSO_WM_BEAUTIFY_FLAG" val="#wm#"/>
</p:tagLst>
</file>

<file path=ppt/tags/tag404.xml><?xml version="1.0" encoding="utf-8"?>
<p:tagLst xmlns:a="http://schemas.openxmlformats.org/drawingml/2006/main" xmlns:r="http://schemas.openxmlformats.org/officeDocument/2006/relationships" xmlns:p="http://schemas.openxmlformats.org/presentationml/2006/main">
  <p:tag name="KSO_WM_UNIT_INDEX" val="50"/>
  <p:tag name="KSO_WM_UNIT_TYPE" val="i"/>
  <p:tag name="KSO_WM_BEAUTIFY_FLAG" val="#wm#"/>
</p:tagLst>
</file>

<file path=ppt/tags/tag405.xml><?xml version="1.0" encoding="utf-8"?>
<p:tagLst xmlns:a="http://schemas.openxmlformats.org/drawingml/2006/main" xmlns:r="http://schemas.openxmlformats.org/officeDocument/2006/relationships" xmlns:p="http://schemas.openxmlformats.org/presentationml/2006/main">
  <p:tag name="KSO_WM_UNIT_INDEX" val="22"/>
  <p:tag name="KSO_WM_UNIT_TYPE" val="f"/>
  <p:tag name="KSO_WM_UNIT_SUBTYPE" val="a"/>
  <p:tag name="KSO_WM_BEAUTIFY_FLAG" val="#wm#"/>
</p:tagLst>
</file>

<file path=ppt/tags/tag406.xml><?xml version="1.0" encoding="utf-8"?>
<p:tagLst xmlns:a="http://schemas.openxmlformats.org/drawingml/2006/main" xmlns:r="http://schemas.openxmlformats.org/officeDocument/2006/relationships" xmlns:p="http://schemas.openxmlformats.org/presentationml/2006/main">
  <p:tag name="KSO_WM_UNIT_INDEX" val="23"/>
  <p:tag name="KSO_WM_UNIT_TYPE" val="f"/>
  <p:tag name="KSO_WM_UNIT_SUBTYPE" val="a"/>
  <p:tag name="KSO_WM_BEAUTIFY_FLAG" val="#wm#"/>
</p:tagLst>
</file>

<file path=ppt/tags/tag407.xml><?xml version="1.0" encoding="utf-8"?>
<p:tagLst xmlns:a="http://schemas.openxmlformats.org/drawingml/2006/main" xmlns:r="http://schemas.openxmlformats.org/officeDocument/2006/relationships" xmlns:p="http://schemas.openxmlformats.org/presentationml/2006/main">
  <p:tag name="KSO_WM_UNIT_INDEX" val="25"/>
  <p:tag name="KSO_WM_UNIT_TYPE" val="i"/>
  <p:tag name="KSO_WM_BEAUTIFY_FLAG" val="#wm#"/>
</p:tagLst>
</file>

<file path=ppt/tags/tag408.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409.xml><?xml version="1.0" encoding="utf-8"?>
<p:tagLst xmlns:a="http://schemas.openxmlformats.org/drawingml/2006/main" xmlns:r="http://schemas.openxmlformats.org/officeDocument/2006/relationships" xmlns:p="http://schemas.openxmlformats.org/presentationml/2006/main">
  <p:tag name="KSO_WM_UNIT_INDEX" val="17"/>
  <p:tag name="KSO_WM_UNIT_TYPE" val="f"/>
  <p:tag name="KSO_WM_UNIT_SUBTYPE" val="a"/>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KSO_WM_UNIT_INDEX" val="19"/>
  <p:tag name="KSO_WM_UNIT_TYPE" val="i"/>
  <p:tag name="KSO_WM_BEAUTIFY_FLAG" val="#wm#"/>
</p:tagLst>
</file>

<file path=ppt/tags/tag411.xml><?xml version="1.0" encoding="utf-8"?>
<p:tagLst xmlns:a="http://schemas.openxmlformats.org/drawingml/2006/main" xmlns:r="http://schemas.openxmlformats.org/officeDocument/2006/relationships" xmlns:p="http://schemas.openxmlformats.org/presentationml/2006/main">
  <p:tag name="KSO_WM_UNIT_INDEX" val="75"/>
  <p:tag name="KSO_WM_UNIT_TYPE" val="f"/>
  <p:tag name="KSO_WM_UNIT_SUBTYPE" val="a"/>
  <p:tag name="KSO_WM_BEAUTIFY_FLAG" val="#wm#"/>
</p:tagLst>
</file>

<file path=ppt/tags/tag412.xml><?xml version="1.0" encoding="utf-8"?>
<p:tagLst xmlns:a="http://schemas.openxmlformats.org/drawingml/2006/main" xmlns:r="http://schemas.openxmlformats.org/officeDocument/2006/relationships" xmlns:p="http://schemas.openxmlformats.org/presentationml/2006/main">
  <p:tag name="KSO_WM_UNIT_INDEX" val="77"/>
  <p:tag name="KSO_WM_UNIT_TYPE" val="f"/>
  <p:tag name="KSO_WM_UNIT_SUBTYPE" val="a"/>
  <p:tag name="KSO_WM_BEAUTIFY_FLAG" val="#wm#"/>
</p:tagLst>
</file>

<file path=ppt/tags/tag413.xml><?xml version="1.0" encoding="utf-8"?>
<p:tagLst xmlns:a="http://schemas.openxmlformats.org/drawingml/2006/main" xmlns:r="http://schemas.openxmlformats.org/officeDocument/2006/relationships" xmlns:p="http://schemas.openxmlformats.org/presentationml/2006/main">
  <p:tag name="KSO_WM_UNIT_INDEX" val="79"/>
  <p:tag name="KSO_WM_UNIT_TYPE" val="i"/>
  <p:tag name="KSO_WM_UNIT_SUBTYPE" val="h"/>
  <p:tag name="KSO_WM_BEAUTIFY_FLAG" val="#wm#"/>
</p:tagLst>
</file>

<file path=ppt/tags/tag414.xml><?xml version="1.0" encoding="utf-8"?>
<p:tagLst xmlns:a="http://schemas.openxmlformats.org/drawingml/2006/main" xmlns:r="http://schemas.openxmlformats.org/officeDocument/2006/relationships" xmlns:p="http://schemas.openxmlformats.org/presentationml/2006/main">
  <p:tag name="KSO_WM_UNIT_INDEX" val="70"/>
  <p:tag name="KSO_WM_UNIT_TYPE" val="f"/>
  <p:tag name="KSO_WM_UNIT_SUBTYPE" val="a"/>
  <p:tag name="KSO_WM_BEAUTIFY_FLAG" val="#wm#"/>
</p:tagLst>
</file>

<file path=ppt/tags/tag415.xml><?xml version="1.0" encoding="utf-8"?>
<p:tagLst xmlns:a="http://schemas.openxmlformats.org/drawingml/2006/main" xmlns:r="http://schemas.openxmlformats.org/officeDocument/2006/relationships" xmlns:p="http://schemas.openxmlformats.org/presentationml/2006/main">
  <p:tag name="KSO_WM_UNIT_INDEX" val="71"/>
  <p:tag name="KSO_WM_UNIT_TYPE" val="f"/>
  <p:tag name="KSO_WM_UNIT_SUBTYPE" val="a"/>
  <p:tag name="KSO_WM_BEAUTIFY_FLAG" val="#wm#"/>
</p:tagLst>
</file>

<file path=ppt/tags/tag416.xml><?xml version="1.0" encoding="utf-8"?>
<p:tagLst xmlns:a="http://schemas.openxmlformats.org/drawingml/2006/main" xmlns:r="http://schemas.openxmlformats.org/officeDocument/2006/relationships" xmlns:p="http://schemas.openxmlformats.org/presentationml/2006/main">
  <p:tag name="KSO_WM_UNIT_INDEX" val="74"/>
  <p:tag name="KSO_WM_UNIT_TYPE" val="i"/>
  <p:tag name="KSO_WM_UNIT_SUBTYPE" val="h"/>
  <p:tag name="KSO_WM_BEAUTIFY_FLAG" val="#wm#"/>
</p:tagLst>
</file>

<file path=ppt/tags/tag417.xml><?xml version="1.0" encoding="utf-8"?>
<p:tagLst xmlns:a="http://schemas.openxmlformats.org/drawingml/2006/main" xmlns:r="http://schemas.openxmlformats.org/officeDocument/2006/relationships" xmlns:p="http://schemas.openxmlformats.org/presentationml/2006/main">
  <p:tag name="KSO_WM_UNIT_INDEX" val="64"/>
  <p:tag name="KSO_WM_UNIT_TYPE" val="f"/>
  <p:tag name="KSO_WM_UNIT_SUBTYPE" val="a"/>
  <p:tag name="KSO_WM_BEAUTIFY_FLAG" val="#wm#"/>
</p:tagLst>
</file>

<file path=ppt/tags/tag418.xml><?xml version="1.0" encoding="utf-8"?>
<p:tagLst xmlns:a="http://schemas.openxmlformats.org/drawingml/2006/main" xmlns:r="http://schemas.openxmlformats.org/officeDocument/2006/relationships" xmlns:p="http://schemas.openxmlformats.org/presentationml/2006/main">
  <p:tag name="KSO_WM_UNIT_INDEX" val="65"/>
  <p:tag name="KSO_WM_UNIT_TYPE" val="f"/>
  <p:tag name="KSO_WM_UNIT_SUBTYPE" val="a"/>
  <p:tag name="KSO_WM_BEAUTIFY_FLAG" val="#wm#"/>
</p:tagLst>
</file>

<file path=ppt/tags/tag419.xml><?xml version="1.0" encoding="utf-8"?>
<p:tagLst xmlns:a="http://schemas.openxmlformats.org/drawingml/2006/main" xmlns:r="http://schemas.openxmlformats.org/officeDocument/2006/relationships" xmlns:p="http://schemas.openxmlformats.org/presentationml/2006/main">
  <p:tag name="KSO_WM_UNIT_INDEX" val="68"/>
  <p:tag name="KSO_WM_UNIT_TYPE" val="i"/>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KSO_WM_UNIT_INDEX" val="58"/>
  <p:tag name="KSO_WM_UNIT_TYPE" val="f"/>
  <p:tag name="KSO_WM_UNIT_SUBTYPE" val="a"/>
  <p:tag name="KSO_WM_BEAUTIFY_FLAG" val="#wm#"/>
</p:tagLst>
</file>

<file path=ppt/tags/tag421.xml><?xml version="1.0" encoding="utf-8"?>
<p:tagLst xmlns:a="http://schemas.openxmlformats.org/drawingml/2006/main" xmlns:r="http://schemas.openxmlformats.org/officeDocument/2006/relationships" xmlns:p="http://schemas.openxmlformats.org/presentationml/2006/main">
  <p:tag name="KSO_WM_UNIT_INDEX" val="59"/>
  <p:tag name="KSO_WM_UNIT_TYPE" val="f"/>
  <p:tag name="KSO_WM_UNIT_SUBTYPE" val="a"/>
  <p:tag name="KSO_WM_BEAUTIFY_FLAG" val="#wm#"/>
</p:tagLst>
</file>

<file path=ppt/tags/tag422.xml><?xml version="1.0" encoding="utf-8"?>
<p:tagLst xmlns:a="http://schemas.openxmlformats.org/drawingml/2006/main" xmlns:r="http://schemas.openxmlformats.org/officeDocument/2006/relationships" xmlns:p="http://schemas.openxmlformats.org/presentationml/2006/main">
  <p:tag name="KSO_WM_UNIT_INDEX" val="62"/>
  <p:tag name="KSO_WM_UNIT_TYPE" val="i"/>
  <p:tag name="KSO_WM_BEAUTIFY_FLAG" val="#wm#"/>
</p:tagLst>
</file>

<file path=ppt/tags/tag423.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7"/>
  <p:tag name="KSO_WM_SLIDE_ID" val="custom20238659_7"/>
  <p:tag name="KSO_WM_TEMPLATE_MASTER_TYPE" val="0"/>
  <p:tag name="KSO_WM_SLIDE_LAYOUT" val="a_e"/>
  <p:tag name="KSO_WM_SLIDE_LAYOUT_CNT" val="1_1"/>
  <p:tag name="KSO_WM_SLIDE_THEME_ID" val="3403859"/>
  <p:tag name="KSO_WM_SLIDE_THEME_NAME" val="党政风党政通用模板"/>
</p:tagLst>
</file>

<file path=ppt/tags/tag424.xml><?xml version="1.0" encoding="utf-8"?>
<p:tagLst xmlns:a="http://schemas.openxmlformats.org/drawingml/2006/main" xmlns:r="http://schemas.openxmlformats.org/officeDocument/2006/relationships" xmlns:p="http://schemas.openxmlformats.org/presentationml/2006/main">
  <p:tag name="KSO_WM_UNIT_INDEX" val="5"/>
  <p:tag name="KSO_WM_UNIT_TYPE" val="b"/>
  <p:tag name="KSO_WM_BEAUTIFY_FLAG" val="#wm#"/>
</p:tagLst>
</file>

<file path=ppt/tags/tag425.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426.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427.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428.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42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单击添加章节标题"/>
  <p:tag name="KSO_WM_UNIT_TEXT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8659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431.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7"/>
  <p:tag name="KSO_WM_SLIDE_ID" val="custom20238659_7"/>
  <p:tag name="KSO_WM_TEMPLATE_MASTER_TYPE" val="0"/>
  <p:tag name="KSO_WM_SLIDE_LAYOUT" val="a_e"/>
  <p:tag name="KSO_WM_SLIDE_LAYOUT_CNT" val="1_1"/>
  <p:tag name="KSO_WM_SLIDE_THEME_ID" val="3403859"/>
  <p:tag name="KSO_WM_SLIDE_THEME_NAME" val="党政风党政通用模板"/>
</p:tagLst>
</file>

<file path=ppt/tags/tag432.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433.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434.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435.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3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单击添加章节标题"/>
  <p:tag name="KSO_WM_UNIT_TEXT_TYPE" val="1"/>
</p:tagLst>
</file>

<file path=ppt/tags/tag437.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8659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43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39.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41.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42.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43.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4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45.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44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4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48.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49.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51.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52.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53.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45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55.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5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57.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58.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59.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46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62.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63.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64.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65.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66.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67.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46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69.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71.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72.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73.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7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75.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47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7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78.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79.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81.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82.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83.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48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485.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8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487.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488.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89.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491.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492.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7"/>
  <p:tag name="KSO_WM_SLIDE_ID" val="custom20238659_7"/>
  <p:tag name="KSO_WM_TEMPLATE_MASTER_TYPE" val="0"/>
  <p:tag name="KSO_WM_SLIDE_LAYOUT" val="a_e"/>
  <p:tag name="KSO_WM_SLIDE_LAYOUT_CNT" val="1_1"/>
  <p:tag name="KSO_WM_SLIDE_THEME_ID" val="3403859"/>
  <p:tag name="KSO_WM_SLIDE_THEME_NAME" val="党政风党政通用模板"/>
</p:tagLst>
</file>

<file path=ppt/tags/tag493.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494.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495.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496.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49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单击添加章节标题"/>
  <p:tag name="KSO_WM_UNIT_TEXT_TYPE" val="1"/>
</p:tagLst>
</file>

<file path=ppt/tags/tag498.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8659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49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0.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501.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50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03.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504.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05.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50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07.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508.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509.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0.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511.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512.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51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14.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15.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516.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Lst>
</file>

<file path=ppt/tags/tag517.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f"/>
  <p:tag name="KSO_WM_UNIT_SUBTYPE" val="a"/>
  <p:tag name="KSO_WM_TEMPLATE_CATEGORY" val="diagram"/>
  <p:tag name="KSO_WM_TEMPLATE_INDEX" val="19882022"/>
  <p:tag name="KSO_WM_UNIT_ID" val="diagram19882022*l_h_f*1_3_1"/>
  <p:tag name="KSO_WM_DIAGRAM_GROUP_CODE" val="l1-1"/>
  <p:tag name="KSO_WM_TAG_VERSION" val="2.0"/>
  <p:tag name="KSO_WM_BEAUTIFY_FLAG" val="#wm#"/>
</p:tagLst>
</file>

<file path=ppt/tags/tag518.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1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0.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21.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522.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523.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524.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525.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526.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527.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2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29.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0.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531.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532.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533.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534.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535.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536.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537.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53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39.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0.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541.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542.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43.xml><?xml version="1.0" encoding="utf-8"?>
<p:tagLst xmlns:a="http://schemas.openxmlformats.org/drawingml/2006/main" xmlns:r="http://schemas.openxmlformats.org/officeDocument/2006/relationships" xmlns:p="http://schemas.openxmlformats.org/presentationml/2006/main">
  <p:tag name="KSO_WM_UNIT_INDEX" val="3"/>
  <p:tag name="KSO_WM_UNIT_TYPE" val="α"/>
  <p:tag name="KSO_WM_BEAUTIFY_FLAG" val="#wm#"/>
</p:tagLst>
</file>

<file path=ppt/tags/tag544.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54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46.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54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548.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54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0.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551.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52.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553.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5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5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5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57.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58.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559.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0.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561.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6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63.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564.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65.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566.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67.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568.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6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0.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71.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572.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573.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74.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575.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576.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7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78.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79.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0.xml><?xml version="1.0" encoding="utf-8"?>
<p:tagLst xmlns:a="http://schemas.openxmlformats.org/drawingml/2006/main" xmlns:r="http://schemas.openxmlformats.org/officeDocument/2006/relationships" xmlns:p="http://schemas.openxmlformats.org/presentationml/2006/main">
  <p:tag name="KSO_WM_UNIT_INDEX" val="4"/>
  <p:tag name="KSO_WM_UNIT_TYPE" val="α"/>
  <p:tag name="KSO_WM_BEAUTIFY_FLAG" val="#wm#"/>
</p:tagLst>
</file>

<file path=ppt/tags/tag581.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582.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8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84.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85.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586.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8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88.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89.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f"/>
  <p:tag name="KSO_WM_UNIT_SUBTYPE" val="a"/>
  <p:tag name="KSO_WM_TEMPLATE_CATEGORY" val="diagram"/>
  <p:tag name="KSO_WM_TEMPLATE_INDEX" val="19882022"/>
  <p:tag name="KSO_WM_UNIT_ID" val="diagram19882022*l_h_f*1_1_1"/>
  <p:tag name="KSO_WM_DIAGRAM_GROUP_CODE" val="l1-1"/>
  <p:tag name="KSO_WM_TAG_VERSION" val="2.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0.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Lst>
</file>

<file path=ppt/tags/tag591.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f"/>
  <p:tag name="KSO_WM_UNIT_SUBTYPE" val="a"/>
  <p:tag name="KSO_WM_TEMPLATE_CATEGORY" val="diagram"/>
  <p:tag name="KSO_WM_TEMPLATE_INDEX" val="19882022"/>
  <p:tag name="KSO_WM_UNIT_ID" val="diagram19882022*l_h_f*1_3_1"/>
  <p:tag name="KSO_WM_DIAGRAM_GROUP_CODE" val="l1-1"/>
  <p:tag name="KSO_WM_TAG_VERSION" val="2.0"/>
  <p:tag name="KSO_WM_BEAUTIFY_FLAG" val="#wm#"/>
</p:tagLst>
</file>

<file path=ppt/tags/tag592.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9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594.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595.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596.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597.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598.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59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0.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01.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602.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603.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0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0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0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07.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608.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609.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0.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11.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12.xml><?xml version="1.0" encoding="utf-8"?>
<p:tagLst xmlns:a="http://schemas.openxmlformats.org/drawingml/2006/main" xmlns:r="http://schemas.openxmlformats.org/officeDocument/2006/relationships" xmlns:p="http://schemas.openxmlformats.org/presentationml/2006/main">
  <p:tag name="KSO_WM_UNIT_INDEX" val="14"/>
  <p:tag name="KSO_WM_UNIT_TYPE" val="i"/>
  <p:tag name="KSO_WM_BEAUTIFY_FLAG" val="#wm#"/>
</p:tagLst>
</file>

<file path=ppt/tags/tag613.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614.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615.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616.xml><?xml version="1.0" encoding="utf-8"?>
<p:tagLst xmlns:a="http://schemas.openxmlformats.org/drawingml/2006/main" xmlns:r="http://schemas.openxmlformats.org/officeDocument/2006/relationships" xmlns:p="http://schemas.openxmlformats.org/presentationml/2006/main">
  <p:tag name="KSO_WM_UNIT_INDEX" val="8"/>
  <p:tag name="KSO_WM_UNIT_TYPE" val="i"/>
  <p:tag name="KSO_WM_BEAUTIFY_FLAG" val="#wm#"/>
</p:tagLst>
</file>

<file path=ppt/tags/tag617.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618.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619.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21.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22.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623.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24.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625.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626.xml><?xml version="1.0" encoding="utf-8"?>
<p:tagLst xmlns:a="http://schemas.openxmlformats.org/drawingml/2006/main" xmlns:r="http://schemas.openxmlformats.org/officeDocument/2006/relationships" xmlns:p="http://schemas.openxmlformats.org/presentationml/2006/main">
  <p:tag name="KSO_WM_UNIT_INDEX" val="16"/>
  <p:tag name="KSO_WM_UNIT_TYPE" val="j"/>
  <p:tag name="KSO_WM_BEAUTIFY_FLAG" val="#wm#"/>
</p:tagLst>
</file>

<file path=ppt/tags/tag627.xml><?xml version="1.0" encoding="utf-8"?>
<p:tagLst xmlns:a="http://schemas.openxmlformats.org/drawingml/2006/main" xmlns:r="http://schemas.openxmlformats.org/officeDocument/2006/relationships" xmlns:p="http://schemas.openxmlformats.org/presentationml/2006/main">
  <p:tag name="KSO_WM_UNIT_INDEX" val="15"/>
  <p:tag name="KSO_WM_UNIT_TYPE" val="j"/>
  <p:tag name="KSO_WM_BEAUTIFY_FLAG" val="#wm#"/>
</p:tagLst>
</file>

<file path=ppt/tags/tag628.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29.xml><?xml version="1.0" encoding="utf-8"?>
<p:tagLst xmlns:a="http://schemas.openxmlformats.org/drawingml/2006/main" xmlns:r="http://schemas.openxmlformats.org/officeDocument/2006/relationships" xmlns:p="http://schemas.openxmlformats.org/presentationml/2006/main">
  <p:tag name="KSO_WM_UNIT_INDEX" val="14"/>
  <p:tag name="KSO_WM_UNIT_TYPE" val="i"/>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0.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631.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632.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633.xml><?xml version="1.0" encoding="utf-8"?>
<p:tagLst xmlns:a="http://schemas.openxmlformats.org/drawingml/2006/main" xmlns:r="http://schemas.openxmlformats.org/officeDocument/2006/relationships" xmlns:p="http://schemas.openxmlformats.org/presentationml/2006/main">
  <p:tag name="KSO_WM_UNIT_INDEX" val="8"/>
  <p:tag name="KSO_WM_UNIT_TYPE" val="i"/>
  <p:tag name="KSO_WM_BEAUTIFY_FLAG" val="#wm#"/>
</p:tagLst>
</file>

<file path=ppt/tags/tag634.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635.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636.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63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38.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639.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40.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641.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642.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64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44.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45.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46.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647.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648.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49.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5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51.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52.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653.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5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5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5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5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658.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659.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60.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61.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662.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663.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6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65.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66.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6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668.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69.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0.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671.xml><?xml version="1.0" encoding="utf-8"?>
<p:tagLst xmlns:a="http://schemas.openxmlformats.org/drawingml/2006/main" xmlns:r="http://schemas.openxmlformats.org/officeDocument/2006/relationships" xmlns:p="http://schemas.openxmlformats.org/presentationml/2006/main">
  <p:tag name="KSO_WM_UNIT_INDEX" val="11"/>
  <p:tag name="KSO_WM_UNIT_TYPE" val="f"/>
  <p:tag name="KSO_WM_UNIT_SUBTYPE" val="a"/>
  <p:tag name="KSO_WM_BEAUTIFY_FLAG" val="#wm#"/>
</p:tagLst>
</file>

<file path=ppt/tags/tag672.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7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74.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75.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676.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677.xml><?xml version="1.0" encoding="utf-8"?>
<p:tagLst xmlns:a="http://schemas.openxmlformats.org/drawingml/2006/main" xmlns:r="http://schemas.openxmlformats.org/officeDocument/2006/relationships" xmlns:p="http://schemas.openxmlformats.org/presentationml/2006/main">
  <p:tag name="KSO_WM_UNIT_INDEX" val="11"/>
  <p:tag name="KSO_WM_UNIT_TYPE" val="f"/>
  <p:tag name="KSO_WM_UNIT_SUBTYPE" val="a"/>
  <p:tag name="KSO_WM_BEAUTIFY_FLAG" val="#wm#"/>
</p:tagLst>
</file>

<file path=ppt/tags/tag678.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67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0.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681.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4*l_h_i*1_1_1"/>
  <p:tag name="KSO_WM_TEMPLATE_INDEX" val="19882022"/>
  <p:tag name="KSO_WM_TAG_VERSION" val="2.0"/>
  <p:tag name="KSO_WM_DIAGRAM_GROUP_CODE" val="l1-1"/>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4*l_h_i*1_3_1"/>
  <p:tag name="KSO_WM_TEMPLATE_INDEX" val="19882022"/>
  <p:tag name="KSO_WM_TAG_VERSION" val="2.0"/>
  <p:tag name="KSO_WM_DIAGRAM_GROUP_CODE" val="l1-1"/>
</p:tagLst>
</file>

<file path=ppt/tags/tag68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4*l_h_i*1_2_1"/>
  <p:tag name="KSO_WM_TEMPLATE_INDEX" val="19882022"/>
  <p:tag name="KSO_WM_TAG_VERSION" val="2.0"/>
  <p:tag name="KSO_WM_DIAGRAM_GROUP_CODE" val="l1-1"/>
</p:tagLst>
</file>

<file path=ppt/tags/tag68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4_1"/>
  <p:tag name="KSO_WM_UNIT_ID" val="diagram19882022_4*l_h_i*1_4_1"/>
  <p:tag name="KSO_WM_TEMPLATE_INDEX" val="19882022"/>
  <p:tag name="KSO_WM_TAG_VERSION" val="2.0"/>
  <p:tag name="KSO_WM_DIAGRAM_GROUP_CODE" val="l1-1"/>
</p:tagLst>
</file>

<file path=ppt/tags/tag68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2"/>
  <p:tag name="KSO_WM_UNIT_ID" val="diagram19882022_4*l_h_f*1_1_2"/>
  <p:tag name="KSO_WM_TEMPLATE_INDEX" val="19882022"/>
  <p:tag name="KSO_WM_TAG_VERSION" val="2.0"/>
  <p:tag name="KSO_WM_DIAGRAM_GROUP_CODE" val="l1-1"/>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4*l_h_f*1_1_1"/>
  <p:tag name="KSO_WM_TEMPLATE_INDEX" val="19882022"/>
  <p:tag name="KSO_WM_TAG_VERSION" val="2.0"/>
  <p:tag name="KSO_WM_DIAGRAM_GROUP_CODE" val="l1-1"/>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i"/>
  <p:tag name="KSO_WM_UNIT_INDEX" val="1_1"/>
  <p:tag name="KSO_WM_UNIT_ID" val="diagram19882022_4*l_i*1_1"/>
  <p:tag name="KSO_WM_TEMPLATE_INDEX" val="19882022"/>
  <p:tag name="KSO_WM_TAG_VERSION" val="2.0"/>
  <p:tag name="KSO_WM_DIAGRAM_GROUP_CODE" val="l1-1"/>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2"/>
  <p:tag name="KSO_WM_UNIT_ID" val="diagram19882022_4*l_h_f*1_2_2"/>
  <p:tag name="KSO_WM_TEMPLATE_INDEX" val="19882022"/>
  <p:tag name="KSO_WM_TAG_VERSION" val="2.0"/>
  <p:tag name="KSO_WM_DIAGRAM_GROUP_CODE" val="l1-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4*l_h_f*1_2_1"/>
  <p:tag name="KSO_WM_TEMPLATE_INDEX" val="19882022"/>
  <p:tag name="KSO_WM_TAG_VERSION" val="2.0"/>
  <p:tag name="KSO_WM_DIAGRAM_GROUP_CODE" val="l1-1"/>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4*l_h_f*1_3_1"/>
  <p:tag name="KSO_WM_TEMPLATE_INDEX" val="19882022"/>
  <p:tag name="KSO_WM_TAG_VERSION" val="2.0"/>
  <p:tag name="KSO_WM_DIAGRAM_GROUP_CODE" val="l1-1"/>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2"/>
  <p:tag name="KSO_WM_UNIT_ID" val="diagram19882022_4*l_h_f*1_3_2"/>
  <p:tag name="KSO_WM_TEMPLATE_INDEX" val="19882022"/>
  <p:tag name="KSO_WM_TAG_VERSION" val="2.0"/>
  <p:tag name="KSO_WM_DIAGRAM_GROUP_CODE" val="l1-1"/>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2"/>
  <p:tag name="KSO_WM_UNIT_ID" val="diagram19882022_4*l_h_f*1_4_2"/>
  <p:tag name="KSO_WM_TEMPLATE_INDEX" val="19882022"/>
  <p:tag name="KSO_WM_TAG_VERSION" val="2.0"/>
  <p:tag name="KSO_WM_DIAGRAM_GROUP_CODE" val="l1-1"/>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1"/>
  <p:tag name="KSO_WM_UNIT_ID" val="diagram19882022_4*l_h_f*1_4_1"/>
  <p:tag name="KSO_WM_TEMPLATE_INDEX" val="19882022"/>
  <p:tag name="KSO_WM_TAG_VERSION" val="2.0"/>
  <p:tag name="KSO_WM_DIAGRAM_GROUP_CODE" val="l1-1"/>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1_1"/>
  <p:tag name="KSO_WM_UNIT_ID" val="diagram19882022_4*l_h_a*1_1_1"/>
  <p:tag name="KSO_WM_TEMPLATE_INDEX" val="19882022"/>
  <p:tag name="KSO_WM_TAG_VERSION" val="2.0"/>
  <p:tag name="KSO_WM_DIAGRAM_GROUP_CODE" val="l1-1"/>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2_1"/>
  <p:tag name="KSO_WM_UNIT_ID" val="diagram19882022_4*l_h_a*1_2_1"/>
  <p:tag name="KSO_WM_TEMPLATE_INDEX" val="19882022"/>
  <p:tag name="KSO_WM_TAG_VERSION" val="2.0"/>
  <p:tag name="KSO_WM_DIAGRAM_GROUP_CODE" val="l1-1"/>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3_1"/>
  <p:tag name="KSO_WM_UNIT_ID" val="diagram19882022_4*l_h_a*1_3_1"/>
  <p:tag name="KSO_WM_TEMPLATE_INDEX" val="19882022"/>
  <p:tag name="KSO_WM_TAG_VERSION" val="2.0"/>
  <p:tag name="KSO_WM_DIAGRAM_GROUP_CODE" val="l1-1"/>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4_1"/>
  <p:tag name="KSO_WM_UNIT_ID" val="diagram19882022_4*l_h_a*1_4_1"/>
  <p:tag name="KSO_WM_TEMPLATE_INDEX" val="19882022"/>
  <p:tag name="KSO_WM_TAG_VERSION" val="2.0"/>
  <p:tag name="KSO_WM_DIAGRAM_GROUP_CODE" val="l1-1"/>
</p:tagLst>
</file>

<file path=ppt/tags/tag699.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0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02.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703.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704.xml><?xml version="1.0" encoding="utf-8"?>
<p:tagLst xmlns:a="http://schemas.openxmlformats.org/drawingml/2006/main" xmlns:r="http://schemas.openxmlformats.org/officeDocument/2006/relationships" xmlns:p="http://schemas.openxmlformats.org/presentationml/2006/main">
  <p:tag name="KSO_WM_UNIT_INDEX" val="9"/>
  <p:tag name="KSO_WM_UNIT_TYPE" val="j"/>
  <p:tag name="KSO_WM_BEAUTIFY_FLAG" val="#wm#"/>
</p:tagLst>
</file>

<file path=ppt/tags/tag705.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706.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707.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708.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709.xml><?xml version="1.0" encoding="utf-8"?>
<p:tagLst xmlns:a="http://schemas.openxmlformats.org/drawingml/2006/main" xmlns:r="http://schemas.openxmlformats.org/officeDocument/2006/relationships" xmlns:p="http://schemas.openxmlformats.org/presentationml/2006/main">
  <p:tag name="KSO_WM_UNIT_INDEX" val="11"/>
  <p:tag name="KSO_WM_UNIT_TYPE" val="f"/>
  <p:tag name="KSO_WM_UNIT_SUBTYPE" val="a"/>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0.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711.xml><?xml version="1.0" encoding="utf-8"?>
<p:tagLst xmlns:a="http://schemas.openxmlformats.org/drawingml/2006/main" xmlns:r="http://schemas.openxmlformats.org/officeDocument/2006/relationships" xmlns:p="http://schemas.openxmlformats.org/presentationml/2006/main">
  <p:tag name="KSO_WM_UNIT_INDEX" val="12"/>
  <p:tag name="KSO_WM_UNIT_TYPE" val="f"/>
  <p:tag name="KSO_WM_UNIT_SUBTYPE" val="a"/>
  <p:tag name="KSO_WM_BEAUTIFY_FLAG" val="#wm#"/>
</p:tagLst>
</file>

<file path=ppt/tags/tag712.xml><?xml version="1.0" encoding="utf-8"?>
<p:tagLst xmlns:a="http://schemas.openxmlformats.org/drawingml/2006/main" xmlns:r="http://schemas.openxmlformats.org/officeDocument/2006/relationships" xmlns:p="http://schemas.openxmlformats.org/presentationml/2006/main">
  <p:tag name="KSO_WM_UNIT_INDEX" val="3"/>
  <p:tag name="KSO_WM_UNIT_TYPE" val="a"/>
  <p:tag name="KSO_WM_BEAUTIFY_FLAG" val="#wm#"/>
</p:tagLst>
</file>

<file path=ppt/tags/tag713.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71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15.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16.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717.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1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19.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0.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21.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22.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723.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2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25.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26.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727.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728.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29.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0.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731.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3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33.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34.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735.xml><?xml version="1.0" encoding="utf-8"?>
<p:tagLst xmlns:a="http://schemas.openxmlformats.org/drawingml/2006/main" xmlns:r="http://schemas.openxmlformats.org/officeDocument/2006/relationships" xmlns:p="http://schemas.openxmlformats.org/presentationml/2006/main">
  <p:tag name="KSO_WM_UNIT_INDEX" val="10"/>
  <p:tag name="KSO_WM_UNIT_TYPE" val="j"/>
  <p:tag name="KSO_WM_BEAUTIFY_FLAG" val="#wm#"/>
</p:tagLst>
</file>

<file path=ppt/tags/tag736.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737.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738.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39.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0.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741.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4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43.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744.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745.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74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47.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48.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49.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5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52.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53.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54.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755.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5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57.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58.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59.xml><?xml version="1.0" encoding="utf-8"?>
<p:tagLst xmlns:a="http://schemas.openxmlformats.org/drawingml/2006/main" xmlns:r="http://schemas.openxmlformats.org/officeDocument/2006/relationships" xmlns:p="http://schemas.openxmlformats.org/presentationml/2006/main">
  <p:tag name="KSO_WM_UNIT_INDEX" val="1_7_1"/>
  <p:tag name="KSO_WM_UNIT_TYPE" val="l_h_f"/>
  <p:tag name="KSO_WM_UNIT_SUBTYPE" val="a"/>
  <p:tag name="KSO_WM_BEAUTIFY_FLAG" val="#wm#"/>
  <p:tag name="KSO_WM_TEMPLATE_CATEGORY" val="diagram"/>
  <p:tag name="KSO_WM_TEMPLATE_INDEX" val="19882022"/>
  <p:tag name="KSO_WM_UNIT_ID" val="diagram19882022*l_h_f*1_7_1"/>
  <p:tag name="KSO_WM_DIAGRAM_GROUP_CODE" val="l1-1"/>
  <p:tag name="KSO_WM_TAG_VERSION" val="2.0"/>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6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62.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63.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64.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765.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6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67.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68.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769.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0.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771.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772.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7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74.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775.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77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77.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78.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79.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0.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8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82.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83.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84.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785.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8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87.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88.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89.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91.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92.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93.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79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79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79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79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98.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799.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01.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802.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803.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804.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80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06.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80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808.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809.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11.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812.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813.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81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15.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816.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817.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81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19.xml><?xml version="1.0" encoding="utf-8"?>
<p:tagLst xmlns:a="http://schemas.openxmlformats.org/drawingml/2006/main" xmlns:r="http://schemas.openxmlformats.org/officeDocument/2006/relationships" xmlns:p="http://schemas.openxmlformats.org/presentationml/2006/main">
  <p:tag name="KSO_WM_UNIT_INDEX" val="1"/>
  <p:tag name="KSO_WM_UNIT_TYPE" val="i"/>
  <p:tag name="KSO_WM_UNIT_SUBTYPE" val="h"/>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0.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821.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822.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823.xml><?xml version="1.0" encoding="utf-8"?>
<p:tagLst xmlns:a="http://schemas.openxmlformats.org/drawingml/2006/main" xmlns:r="http://schemas.openxmlformats.org/officeDocument/2006/relationships" xmlns:p="http://schemas.openxmlformats.org/presentationml/2006/main">
  <p:tag name="KSO_WM_UNIT_INDEX" val="2"/>
  <p:tag name="KSO_WM_UNIT_TYPE" val="a"/>
  <p:tag name="KSO_WM_BEAUTIFY_FLAG" val="#wm#"/>
</p:tagLst>
</file>

<file path=ppt/tags/tag824.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7"/>
  <p:tag name="KSO_WM_SLIDE_ID" val="custom20238659_7"/>
  <p:tag name="KSO_WM_TEMPLATE_MASTER_TYPE" val="0"/>
  <p:tag name="KSO_WM_SLIDE_LAYOUT" val="a_e"/>
  <p:tag name="KSO_WM_SLIDE_LAYOUT_CNT" val="1_1"/>
  <p:tag name="KSO_WM_SLIDE_THEME_ID" val="3403859"/>
  <p:tag name="KSO_WM_SLIDE_THEME_NAME" val="党政风党政通用模板"/>
</p:tagLst>
</file>

<file path=ppt/tags/tag825.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826.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827.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828.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829.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单击添加章节标题"/>
  <p:tag name="KSO_WM_UNIT_TEXT_TYPE" val="1"/>
</p:tagLst>
</file>

<file path=ppt/tags/tag831.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8659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83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33.xml><?xml version="1.0" encoding="utf-8"?>
<p:tagLst xmlns:a="http://schemas.openxmlformats.org/drawingml/2006/main" xmlns:r="http://schemas.openxmlformats.org/officeDocument/2006/relationships" xmlns:p="http://schemas.openxmlformats.org/presentationml/2006/main">
  <p:tag name="KSO_WM_UNIT_INDEX" val="1_1_3"/>
  <p:tag name="KSO_WM_UNIT_TYPE" val="l_h_f"/>
  <p:tag name="KSO_WM_UNIT_SUBTYPE" val="a"/>
  <p:tag name="KSO_WM_TEMPLATE_CATEGORY" val="diagram"/>
  <p:tag name="KSO_WM_TEMPLATE_INDEX" val="19882022"/>
  <p:tag name="KSO_WM_UNIT_ID" val="diagram19882022*l_h_f*1_1_3"/>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34.xml><?xml version="1.0" encoding="utf-8"?>
<p:tagLst xmlns:a="http://schemas.openxmlformats.org/drawingml/2006/main" xmlns:r="http://schemas.openxmlformats.org/officeDocument/2006/relationships" xmlns:p="http://schemas.openxmlformats.org/presentationml/2006/main">
  <p:tag name="KSO_WM_UNIT_INDEX" val="1_2_3"/>
  <p:tag name="KSO_WM_UNIT_TYPE" val="l_h_f"/>
  <p:tag name="KSO_WM_UNIT_SUBTYPE" val="a"/>
  <p:tag name="KSO_WM_TEMPLATE_CATEGORY" val="diagram"/>
  <p:tag name="KSO_WM_TEMPLATE_INDEX" val="19882022"/>
  <p:tag name="KSO_WM_UNIT_ID" val="diagram19882022*l_h_f*1_2_3"/>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35.xml><?xml version="1.0" encoding="utf-8"?>
<p:tagLst xmlns:a="http://schemas.openxmlformats.org/drawingml/2006/main" xmlns:r="http://schemas.openxmlformats.org/officeDocument/2006/relationships" xmlns:p="http://schemas.openxmlformats.org/presentationml/2006/main">
  <p:tag name="KSO_WM_UNIT_INDEX" val="1_3_3"/>
  <p:tag name="KSO_WM_UNIT_TYPE" val="l_h_f"/>
  <p:tag name="KSO_WM_UNIT_SUBTYPE" val="a"/>
  <p:tag name="KSO_WM_TEMPLATE_CATEGORY" val="diagram"/>
  <p:tag name="KSO_WM_TEMPLATE_INDEX" val="19882022"/>
  <p:tag name="KSO_WM_UNIT_ID" val="diagram19882022*l_h_f*1_3_3"/>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36.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i"/>
  <p:tag name="KSO_WM_UNIT_SUBTYPE" val="d"/>
  <p:tag name="KSO_WM_TEMPLATE_CATEGORY" val="diagram"/>
  <p:tag name="KSO_WM_TEMPLATE_INDEX" val="19882022"/>
  <p:tag name="KSO_WM_UNIT_ID" val="diagram19882022*l_h_i*1_1_1"/>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37.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i"/>
  <p:tag name="KSO_WM_UNIT_SUBTYPE" val="d"/>
  <p:tag name="KSO_WM_TEMPLATE_CATEGORY" val="diagram"/>
  <p:tag name="KSO_WM_TEMPLATE_INDEX" val="19882022"/>
  <p:tag name="KSO_WM_UNIT_ID" val="diagram19882022*l_h_i*1_2_1"/>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38.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i"/>
  <p:tag name="KSO_WM_UNIT_SUBTYPE" val="d"/>
  <p:tag name="KSO_WM_TEMPLATE_CATEGORY" val="diagram"/>
  <p:tag name="KSO_WM_TEMPLATE_INDEX" val="19882022"/>
  <p:tag name="KSO_WM_UNIT_ID" val="diagram19882022*l_h_i*1_3_2"/>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39.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a"/>
  <p:tag name="KSO_WM_TEMPLATE_CATEGORY" val="diagram"/>
  <p:tag name="KSO_WM_TEMPLATE_INDEX" val="19882022"/>
  <p:tag name="KSO_WM_UNIT_ID" val="diagram19882022*l_h_a*1_1_2"/>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0.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a"/>
  <p:tag name="KSO_WM_TEMPLATE_CATEGORY" val="diagram"/>
  <p:tag name="KSO_WM_TEMPLATE_INDEX" val="19882022"/>
  <p:tag name="KSO_WM_UNIT_ID" val="diagram19882022*l_h_a*1_2_2"/>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41.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42.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843.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844.xml><?xml version="1.0" encoding="utf-8"?>
<p:tagLst xmlns:a="http://schemas.openxmlformats.org/drawingml/2006/main" xmlns:r="http://schemas.openxmlformats.org/officeDocument/2006/relationships" xmlns:p="http://schemas.openxmlformats.org/presentationml/2006/main">
  <p:tag name="KSO_WM_UNIT_INDEX" val="1_4_3"/>
  <p:tag name="KSO_WM_UNIT_TYPE" val="l_h_f"/>
  <p:tag name="KSO_WM_UNIT_SUBTYPE" val="a"/>
  <p:tag name="KSO_WM_TEMPLATE_CATEGORY" val="diagram"/>
  <p:tag name="KSO_WM_TEMPLATE_INDEX" val="19882022"/>
  <p:tag name="KSO_WM_UNIT_ID" val="diagram19882022*l_h_f*1_4_3"/>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45.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i"/>
  <p:tag name="KSO_WM_UNIT_SUBTYPE" val="d"/>
  <p:tag name="KSO_WM_TEMPLATE_CATEGORY" val="diagram"/>
  <p:tag name="KSO_WM_TEMPLATE_INDEX" val="19882022"/>
  <p:tag name="KSO_WM_UNIT_ID" val="diagram19882022*l_h_i*1_4_2"/>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46.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 name="KSO_WM_DIAGRAM_VIRTUALLY_FRAME" val="{&quot;height&quot;:387.1187401574804,&quot;left&quot;:287.8929921259843,&quot;top&quot;:142.8367716535433,&quot;width&quot;:635.1070866141733}"/>
</p:tagLst>
</file>

<file path=ppt/tags/tag847.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84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49.xml><?xml version="1.0" encoding="utf-8"?>
<p:tagLst xmlns:a="http://schemas.openxmlformats.org/drawingml/2006/main" xmlns:r="http://schemas.openxmlformats.org/officeDocument/2006/relationships" xmlns:p="http://schemas.openxmlformats.org/presentationml/2006/main">
  <p:tag name="KSO_WM_UNIT_INDEX" val="1_1_3"/>
  <p:tag name="KSO_WM_UNIT_TYPE" val="l_h_f"/>
  <p:tag name="KSO_WM_UNIT_SUBTYPE" val="a"/>
  <p:tag name="KSO_WM_TEMPLATE_CATEGORY" val="diagram"/>
  <p:tag name="KSO_WM_TEMPLATE_INDEX" val="19882022"/>
  <p:tag name="KSO_WM_UNIT_ID" val="diagram19882022*l_h_f*1_1_3"/>
  <p:tag name="KSO_WM_DIAGRAM_GROUP_CODE" val="l1-1"/>
  <p:tag name="KSO_WM_TAG_VERSION" val="2.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0.xml><?xml version="1.0" encoding="utf-8"?>
<p:tagLst xmlns:a="http://schemas.openxmlformats.org/drawingml/2006/main" xmlns:r="http://schemas.openxmlformats.org/officeDocument/2006/relationships" xmlns:p="http://schemas.openxmlformats.org/presentationml/2006/main">
  <p:tag name="KSO_WM_UNIT_INDEX" val="1_2_3"/>
  <p:tag name="KSO_WM_UNIT_TYPE" val="l_h_f"/>
  <p:tag name="KSO_WM_UNIT_SUBTYPE" val="a"/>
  <p:tag name="KSO_WM_TEMPLATE_CATEGORY" val="diagram"/>
  <p:tag name="KSO_WM_TEMPLATE_INDEX" val="19882022"/>
  <p:tag name="KSO_WM_UNIT_ID" val="diagram19882022*l_h_f*1_2_3"/>
  <p:tag name="KSO_WM_DIAGRAM_GROUP_CODE" val="l1-1"/>
  <p:tag name="KSO_WM_TAG_VERSION" val="2.0"/>
  <p:tag name="KSO_WM_BEAUTIFY_FLAG" val="#wm#"/>
</p:tagLst>
</file>

<file path=ppt/tags/tag851.xml><?xml version="1.0" encoding="utf-8"?>
<p:tagLst xmlns:a="http://schemas.openxmlformats.org/drawingml/2006/main" xmlns:r="http://schemas.openxmlformats.org/officeDocument/2006/relationships" xmlns:p="http://schemas.openxmlformats.org/presentationml/2006/main">
  <p:tag name="KSO_WM_UNIT_INDEX" val="1_3_3"/>
  <p:tag name="KSO_WM_UNIT_TYPE" val="l_h_f"/>
  <p:tag name="KSO_WM_UNIT_SUBTYPE" val="a"/>
  <p:tag name="KSO_WM_TEMPLATE_CATEGORY" val="diagram"/>
  <p:tag name="KSO_WM_TEMPLATE_INDEX" val="19882022"/>
  <p:tag name="KSO_WM_UNIT_ID" val="diagram19882022*l_h_f*1_3_3"/>
  <p:tag name="KSO_WM_DIAGRAM_GROUP_CODE" val="l1-1"/>
  <p:tag name="KSO_WM_TAG_VERSION" val="2.0"/>
  <p:tag name="KSO_WM_BEAUTIFY_FLAG" val="#wm#"/>
</p:tagLst>
</file>

<file path=ppt/tags/tag852.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i"/>
  <p:tag name="KSO_WM_UNIT_SUBTYPE" val="d"/>
  <p:tag name="KSO_WM_TEMPLATE_CATEGORY" val="diagram"/>
  <p:tag name="KSO_WM_TEMPLATE_INDEX" val="19882022"/>
  <p:tag name="KSO_WM_UNIT_ID" val="diagram19882022*l_h_i*1_1_1"/>
  <p:tag name="KSO_WM_DIAGRAM_GROUP_CODE" val="l1-1"/>
  <p:tag name="KSO_WM_TAG_VERSION" val="2.0"/>
  <p:tag name="KSO_WM_BEAUTIFY_FLAG" val="#wm#"/>
</p:tagLst>
</file>

<file path=ppt/tags/tag853.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i"/>
  <p:tag name="KSO_WM_UNIT_SUBTYPE" val="d"/>
  <p:tag name="KSO_WM_TEMPLATE_CATEGORY" val="diagram"/>
  <p:tag name="KSO_WM_TEMPLATE_INDEX" val="19882022"/>
  <p:tag name="KSO_WM_UNIT_ID" val="diagram19882022*l_h_i*1_2_1"/>
  <p:tag name="KSO_WM_DIAGRAM_GROUP_CODE" val="l1-1"/>
  <p:tag name="KSO_WM_TAG_VERSION" val="2.0"/>
  <p:tag name="KSO_WM_BEAUTIFY_FLAG" val="#wm#"/>
</p:tagLst>
</file>

<file path=ppt/tags/tag854.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i"/>
  <p:tag name="KSO_WM_UNIT_SUBTYPE" val="d"/>
  <p:tag name="KSO_WM_TEMPLATE_CATEGORY" val="diagram"/>
  <p:tag name="KSO_WM_TEMPLATE_INDEX" val="19882022"/>
  <p:tag name="KSO_WM_UNIT_ID" val="diagram19882022*l_h_i*1_3_2"/>
  <p:tag name="KSO_WM_DIAGRAM_GROUP_CODE" val="l1-1"/>
  <p:tag name="KSO_WM_TAG_VERSION" val="2.0"/>
  <p:tag name="KSO_WM_BEAUTIFY_FLAG" val="#wm#"/>
</p:tagLst>
</file>

<file path=ppt/tags/tag855.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a"/>
  <p:tag name="KSO_WM_TEMPLATE_CATEGORY" val="diagram"/>
  <p:tag name="KSO_WM_TEMPLATE_INDEX" val="19882022"/>
  <p:tag name="KSO_WM_UNIT_ID" val="diagram19882022*l_h_a*1_1_2"/>
  <p:tag name="KSO_WM_DIAGRAM_GROUP_CODE" val="l1-1"/>
  <p:tag name="KSO_WM_TAG_VERSION" val="2.0"/>
  <p:tag name="KSO_WM_BEAUTIFY_FLAG" val="#wm#"/>
</p:tagLst>
</file>

<file path=ppt/tags/tag856.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a"/>
  <p:tag name="KSO_WM_TEMPLATE_CATEGORY" val="diagram"/>
  <p:tag name="KSO_WM_TEMPLATE_INDEX" val="19882022"/>
  <p:tag name="KSO_WM_UNIT_ID" val="diagram19882022*l_h_a*1_2_2"/>
  <p:tag name="KSO_WM_DIAGRAM_GROUP_CODE" val="l1-1"/>
  <p:tag name="KSO_WM_TAG_VERSION" val="2.0"/>
  <p:tag name="KSO_WM_BEAUTIFY_FLAG" val="#wm#"/>
</p:tagLst>
</file>

<file path=ppt/tags/tag857.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858.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859.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0.xml><?xml version="1.0" encoding="utf-8"?>
<p:tagLst xmlns:a="http://schemas.openxmlformats.org/drawingml/2006/main" xmlns:r="http://schemas.openxmlformats.org/officeDocument/2006/relationships" xmlns:p="http://schemas.openxmlformats.org/presentationml/2006/main">
  <p:tag name="KSO_WM_UNIT_INDEX" val="1_4_3"/>
  <p:tag name="KSO_WM_UNIT_TYPE" val="l_h_f"/>
  <p:tag name="KSO_WM_UNIT_SUBTYPE" val="a"/>
  <p:tag name="KSO_WM_TEMPLATE_CATEGORY" val="diagram"/>
  <p:tag name="KSO_WM_TEMPLATE_INDEX" val="19882022"/>
  <p:tag name="KSO_WM_UNIT_ID" val="diagram19882022*l_h_f*1_4_3"/>
  <p:tag name="KSO_WM_DIAGRAM_GROUP_CODE" val="l1-1"/>
  <p:tag name="KSO_WM_TAG_VERSION" val="2.0"/>
  <p:tag name="KSO_WM_BEAUTIFY_FLAG" val="#wm#"/>
</p:tagLst>
</file>

<file path=ppt/tags/tag861.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i"/>
  <p:tag name="KSO_WM_UNIT_SUBTYPE" val="d"/>
  <p:tag name="KSO_WM_TEMPLATE_CATEGORY" val="diagram"/>
  <p:tag name="KSO_WM_TEMPLATE_INDEX" val="19882022"/>
  <p:tag name="KSO_WM_UNIT_ID" val="diagram19882022*l_h_i*1_4_2"/>
  <p:tag name="KSO_WM_DIAGRAM_GROUP_CODE" val="l1-1"/>
  <p:tag name="KSO_WM_TAG_VERSION" val="2.0"/>
  <p:tag name="KSO_WM_BEAUTIFY_FLAG" val="#wm#"/>
</p:tagLst>
</file>

<file path=ppt/tags/tag862.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863.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864.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59"/>
  <p:tag name="KSO_WM_TEMPLATE_CATEGORY" val="custom"/>
  <p:tag name="KSO_WM_SLIDE_INDEX" val="7"/>
  <p:tag name="KSO_WM_SLIDE_ID" val="custom20238659_7"/>
  <p:tag name="KSO_WM_TEMPLATE_MASTER_TYPE" val="0"/>
  <p:tag name="KSO_WM_SLIDE_LAYOUT" val="a_e"/>
  <p:tag name="KSO_WM_SLIDE_LAYOUT_CNT" val="1_1"/>
  <p:tag name="KSO_WM_SLIDE_THEME_ID" val="3403859"/>
  <p:tag name="KSO_WM_SLIDE_THEME_NAME" val="党政风党政通用模板"/>
</p:tagLst>
</file>

<file path=ppt/tags/tag865.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866.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867.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868.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869.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865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ISCONTENTSTITLE" val="0"/>
  <p:tag name="KSO_WM_UNIT_PRESET_TEXT" val="单击添加章节标题"/>
  <p:tag name="KSO_WM_UNIT_TEXT_TYPE" val="1"/>
</p:tagLst>
</file>

<file path=ppt/tags/tag871.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8659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59"/>
  <p:tag name="KSO_WM_TEMPLATE_CATEGORY" val="custom"/>
  <p:tag name="KSO_WM_UNIT_PRESET_TEXT_INDEX" val="-1"/>
  <p:tag name="KSO_WM_UNIT_PRESET_TEXT_LEN" val="0"/>
</p:tagLst>
</file>

<file path=ppt/tags/tag87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7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i"/>
  <p:tag name="KSO_WM_UNIT_SUBTYPE" val="d"/>
  <p:tag name="KSO_WM_TEMPLATE_CATEGORY" val="diagram"/>
  <p:tag name="KSO_WM_TEMPLATE_INDEX" val="19882022"/>
  <p:tag name="KSO_WM_UNIT_ID" val="diagram19882022*l_h_i*1_1_1"/>
  <p:tag name="KSO_WM_DIAGRAM_GROUP_CODE" val="l1-1"/>
  <p:tag name="KSO_WM_TAG_VERSION" val="2.0"/>
  <p:tag name="KSO_WM_BEAUTIFY_FLAG" val="#wm#"/>
</p:tagLst>
</file>

<file path=ppt/tags/tag874.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875.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i"/>
  <p:tag name="KSO_WM_UNIT_SUBTYPE" val="d"/>
  <p:tag name="KSO_WM_TEMPLATE_CATEGORY" val="diagram"/>
  <p:tag name="KSO_WM_TEMPLATE_INDEX" val="19882022"/>
  <p:tag name="KSO_WM_UNIT_ID" val="diagram19882022*l_h_i*1_2_2"/>
  <p:tag name="KSO_WM_DIAGRAM_GROUP_CODE" val="l1-1"/>
  <p:tag name="KSO_WM_TAG_VERSION" val="2.0"/>
  <p:tag name="KSO_WM_BEAUTIFY_FLAG" val="#wm#"/>
</p:tagLst>
</file>

<file path=ppt/tags/tag876.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Lst>
</file>

<file path=ppt/tags/tag877.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i"/>
  <p:tag name="KSO_WM_UNIT_SUBTYPE" val="d"/>
  <p:tag name="KSO_WM_TEMPLATE_CATEGORY" val="diagram"/>
  <p:tag name="KSO_WM_TEMPLATE_INDEX" val="19882022"/>
  <p:tag name="KSO_WM_UNIT_ID" val="diagram19882022*l_h_i*1_3_1"/>
  <p:tag name="KSO_WM_DIAGRAM_GROUP_CODE" val="l1-1"/>
  <p:tag name="KSO_WM_TAG_VERSION" val="2.0"/>
  <p:tag name="KSO_WM_BEAUTIFY_FLAG" val="#wm#"/>
</p:tagLst>
</file>

<file path=ppt/tags/tag878.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879.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i"/>
  <p:tag name="KSO_WM_UNIT_SUBTYPE" val="d"/>
  <p:tag name="KSO_WM_TEMPLATE_CATEGORY" val="diagram"/>
  <p:tag name="KSO_WM_TEMPLATE_INDEX" val="19882022"/>
  <p:tag name="KSO_WM_UNIT_ID" val="diagram19882022*l_h_i*1_4_1"/>
  <p:tag name="KSO_WM_DIAGRAM_GROUP_CODE" val="l1-1"/>
  <p:tag name="KSO_WM_TAG_VERSION" val="2.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0.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881.xml><?xml version="1.0" encoding="utf-8"?>
<p:tagLst xmlns:a="http://schemas.openxmlformats.org/drawingml/2006/main" xmlns:r="http://schemas.openxmlformats.org/officeDocument/2006/relationships" xmlns:p="http://schemas.openxmlformats.org/presentationml/2006/main">
  <p:tag name="KSO_WM_UNIT_INDEX" val="1_5_1"/>
  <p:tag name="KSO_WM_UNIT_TYPE" val="l_h_i"/>
  <p:tag name="KSO_WM_UNIT_SUBTYPE" val="d"/>
  <p:tag name="KSO_WM_TEMPLATE_CATEGORY" val="diagram"/>
  <p:tag name="KSO_WM_TEMPLATE_INDEX" val="19882022"/>
  <p:tag name="KSO_WM_UNIT_ID" val="diagram19882022*l_h_i*1_5_1"/>
  <p:tag name="KSO_WM_DIAGRAM_GROUP_CODE" val="l1-1"/>
  <p:tag name="KSO_WM_TAG_VERSION" val="2.0"/>
  <p:tag name="KSO_WM_BEAUTIFY_FLAG" val="#wm#"/>
</p:tagLst>
</file>

<file path=ppt/tags/tag882.xml><?xml version="1.0" encoding="utf-8"?>
<p:tagLst xmlns:a="http://schemas.openxmlformats.org/drawingml/2006/main" xmlns:r="http://schemas.openxmlformats.org/officeDocument/2006/relationships" xmlns:p="http://schemas.openxmlformats.org/presentationml/2006/main">
  <p:tag name="KSO_WM_UNIT_INDEX" val="1_5_2"/>
  <p:tag name="KSO_WM_UNIT_TYPE" val="l_h_f"/>
  <p:tag name="KSO_WM_UNIT_SUBTYPE" val="a"/>
  <p:tag name="KSO_WM_TEMPLATE_CATEGORY" val="diagram"/>
  <p:tag name="KSO_WM_TEMPLATE_INDEX" val="19882022"/>
  <p:tag name="KSO_WM_UNIT_ID" val="diagram19882022*l_h_f*1_5_2"/>
  <p:tag name="KSO_WM_DIAGRAM_GROUP_CODE" val="l1-1"/>
  <p:tag name="KSO_WM_TAG_VERSION" val="2.0"/>
  <p:tag name="KSO_WM_BEAUTIFY_FLAG" val="#wm#"/>
</p:tagLst>
</file>

<file path=ppt/tags/tag883.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884.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885.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886.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887.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888.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889.xml><?xml version="1.0" encoding="utf-8"?>
<p:tagLst xmlns:a="http://schemas.openxmlformats.org/drawingml/2006/main" xmlns:r="http://schemas.openxmlformats.org/officeDocument/2006/relationships" xmlns:p="http://schemas.openxmlformats.org/presentationml/2006/main">
  <p:tag name="KSO_WM_UNIT_INDEX" val="3"/>
  <p:tag name="KSO_WM_UNIT_TYPE" val="a"/>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0.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89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892.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f"/>
  <p:tag name="KSO_WM_UNIT_SUBTYPE" val="a"/>
  <p:tag name="KSO_WM_TEMPLATE_CATEGORY" val="diagram"/>
  <p:tag name="KSO_WM_TEMPLATE_INDEX" val="19882022"/>
  <p:tag name="KSO_WM_UNIT_ID" val="diagram19882022*l_h_f*1_1_1"/>
  <p:tag name="KSO_WM_DIAGRAM_GROUP_CODE" val="l1-1"/>
  <p:tag name="KSO_WM_TAG_VERSION" val="2.0"/>
  <p:tag name="KSO_WM_BEAUTIFY_FLAG" val="#wm#"/>
</p:tagLst>
</file>

<file path=ppt/tags/tag893.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Lst>
</file>

<file path=ppt/tags/tag894.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f"/>
  <p:tag name="KSO_WM_UNIT_SUBTYPE" val="a"/>
  <p:tag name="KSO_WM_TEMPLATE_CATEGORY" val="diagram"/>
  <p:tag name="KSO_WM_TEMPLATE_INDEX" val="19882022"/>
  <p:tag name="KSO_WM_UNIT_ID" val="diagram19882022*l_h_f*1_3_1"/>
  <p:tag name="KSO_WM_DIAGRAM_GROUP_CODE" val="l1-1"/>
  <p:tag name="KSO_WM_TAG_VERSION" val="2.0"/>
  <p:tag name="KSO_WM_BEAUTIFY_FLAG" val="#wm#"/>
</p:tagLst>
</file>

<file path=ppt/tags/tag895.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f"/>
  <p:tag name="KSO_WM_UNIT_SUBTYPE" val="a"/>
  <p:tag name="KSO_WM_TEMPLATE_CATEGORY" val="diagram"/>
  <p:tag name="KSO_WM_TEMPLATE_INDEX" val="19882022"/>
  <p:tag name="KSO_WM_UNIT_ID" val="diagram19882022*l_h_f*1_4_1"/>
  <p:tag name="KSO_WM_DIAGRAM_GROUP_CODE" val="l1-1"/>
  <p:tag name="KSO_WM_TAG_VERSION" val="2.0"/>
  <p:tag name="KSO_WM_BEAUTIFY_FLAG" val="#wm#"/>
</p:tagLst>
</file>

<file path=ppt/tags/tag896.xml><?xml version="1.0" encoding="utf-8"?>
<p:tagLst xmlns:a="http://schemas.openxmlformats.org/drawingml/2006/main" xmlns:r="http://schemas.openxmlformats.org/officeDocument/2006/relationships" xmlns:p="http://schemas.openxmlformats.org/presentationml/2006/main">
  <p:tag name="KSO_WM_UNIT_INDEX" val="1_5_1"/>
  <p:tag name="KSO_WM_UNIT_TYPE" val="l_h_f"/>
  <p:tag name="KSO_WM_UNIT_SUBTYPE" val="a"/>
  <p:tag name="KSO_WM_TEMPLATE_CATEGORY" val="diagram"/>
  <p:tag name="KSO_WM_TEMPLATE_INDEX" val="19882022"/>
  <p:tag name="KSO_WM_UNIT_ID" val="diagram19882022*l_h_f*1_5_1"/>
  <p:tag name="KSO_WM_DIAGRAM_GROUP_CODE" val="l1-1"/>
  <p:tag name="KSO_WM_TAG_VERSION" val="2.0"/>
  <p:tag name="KSO_WM_BEAUTIFY_FLAG" val="#wm#"/>
</p:tagLst>
</file>

<file path=ppt/tags/tag897.xml><?xml version="1.0" encoding="utf-8"?>
<p:tagLst xmlns:a="http://schemas.openxmlformats.org/drawingml/2006/main" xmlns:r="http://schemas.openxmlformats.org/officeDocument/2006/relationships" xmlns:p="http://schemas.openxmlformats.org/presentationml/2006/main">
  <p:tag name="KSO_WM_UNIT_INDEX" val="1_6_1"/>
  <p:tag name="KSO_WM_UNIT_TYPE" val="l_h_f"/>
  <p:tag name="KSO_WM_UNIT_SUBTYPE" val="a"/>
  <p:tag name="KSO_WM_TEMPLATE_CATEGORY" val="diagram"/>
  <p:tag name="KSO_WM_TEMPLATE_INDEX" val="19882022"/>
  <p:tag name="KSO_WM_UNIT_ID" val="diagram19882022*l_h_f*1_6_1"/>
  <p:tag name="KSO_WM_DIAGRAM_GROUP_CODE" val="l1-1"/>
  <p:tag name="KSO_WM_TAG_VERSION" val="2.0"/>
  <p:tag name="KSO_WM_BEAUTIFY_FLAG" val="#wm#"/>
</p:tagLst>
</file>

<file path=ppt/tags/tag898.xml><?xml version="1.0" encoding="utf-8"?>
<p:tagLst xmlns:a="http://schemas.openxmlformats.org/drawingml/2006/main" xmlns:r="http://schemas.openxmlformats.org/officeDocument/2006/relationships" xmlns:p="http://schemas.openxmlformats.org/presentationml/2006/main">
  <p:tag name="KSO_WM_UNIT_INDEX" val="1_7_1"/>
  <p:tag name="KSO_WM_UNIT_TYPE" val="l_h_f"/>
  <p:tag name="KSO_WM_UNIT_SUBTYPE" val="a"/>
  <p:tag name="KSO_WM_TEMPLATE_CATEGORY" val="diagram"/>
  <p:tag name="KSO_WM_TEMPLATE_INDEX" val="19882022"/>
  <p:tag name="KSO_WM_UNIT_ID" val="diagram19882022*l_h_f*1_7_1"/>
  <p:tag name="KSO_WM_DIAGRAM_GROUP_CODE" val="l1-1"/>
  <p:tag name="KSO_WM_TAG_VERSION" val="2.0"/>
  <p:tag name="KSO_WM_BEAUTIFY_FLAG" val="#wm#"/>
</p:tagLst>
</file>

<file path=ppt/tags/tag899.xml><?xml version="1.0" encoding="utf-8"?>
<p:tagLst xmlns:a="http://schemas.openxmlformats.org/drawingml/2006/main" xmlns:r="http://schemas.openxmlformats.org/officeDocument/2006/relationships" xmlns:p="http://schemas.openxmlformats.org/presentationml/2006/main">
  <p:tag name="KSO_WM_UNIT_INDEX" val="1_8_1"/>
  <p:tag name="KSO_WM_UNIT_TYPE" val="l_h_f"/>
  <p:tag name="KSO_WM_UNIT_SUBTYPE" val="a"/>
  <p:tag name="KSO_WM_TEMPLATE_CATEGORY" val="diagram"/>
  <p:tag name="KSO_WM_TEMPLATE_INDEX" val="19882022"/>
  <p:tag name="KSO_WM_UNIT_ID" val="diagram19882022*l_h_f*1_8_1"/>
  <p:tag name="KSO_WM_DIAGRAM_GROUP_CODE" val="l1-1"/>
  <p:tag name="KSO_WM_TAG_VERSION" val="2.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00.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901.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902.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903.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904.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905.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906.xml><?xml version="1.0" encoding="utf-8"?>
<p:tagLst xmlns:a="http://schemas.openxmlformats.org/drawingml/2006/main" xmlns:r="http://schemas.openxmlformats.org/officeDocument/2006/relationships" xmlns:p="http://schemas.openxmlformats.org/presentationml/2006/main">
  <p:tag name="KSO_WM_UNIT_INDEX" val="3"/>
  <p:tag name="KSO_WM_UNIT_TYPE" val="a"/>
  <p:tag name="KSO_WM_BEAUTIFY_FLAG" val="#wm#"/>
</p:tagLst>
</file>

<file path=ppt/tags/tag907.xml><?xml version="1.0" encoding="utf-8"?>
<p:tagLst xmlns:a="http://schemas.openxmlformats.org/drawingml/2006/main" xmlns:r="http://schemas.openxmlformats.org/officeDocument/2006/relationships" xmlns:p="http://schemas.openxmlformats.org/presentationml/2006/main">
  <p:tag name="KSO_WM_UNIT_INDEX" val="1"/>
  <p:tag name="KSO_WM_UNIT_TYPE" val="j"/>
  <p:tag name="KSO_WM_BEAUTIFY_FLAG" val="#wm#"/>
</p:tagLst>
</file>

<file path=ppt/tags/tag90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909.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0.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911.xml><?xml version="1.0" encoding="utf-8"?>
<p:tagLst xmlns:a="http://schemas.openxmlformats.org/drawingml/2006/main" xmlns:r="http://schemas.openxmlformats.org/officeDocument/2006/relationships" xmlns:p="http://schemas.openxmlformats.org/presentationml/2006/main">
  <p:tag name="KSO_WM_UNIT_INDEX" val="1_12_1"/>
  <p:tag name="KSO_WM_UNIT_TYPE" val="l_h_a"/>
  <p:tag name="KSO_WM_TEMPLATE_CATEGORY" val="diagram"/>
  <p:tag name="KSO_WM_TEMPLATE_INDEX" val="19882022"/>
  <p:tag name="KSO_WM_UNIT_ID" val="diagram19882022*l_h_a*1_12_1"/>
  <p:tag name="KSO_WM_DIAGRAM_GROUP_CODE" val="l1-1"/>
  <p:tag name="KSO_WM_TAG_VERSION" val="2.0"/>
  <p:tag name="KSO_WM_BEAUTIFY_FLAG" val="#wm#"/>
</p:tagLst>
</file>

<file path=ppt/tags/tag912.xml><?xml version="1.0" encoding="utf-8"?>
<p:tagLst xmlns:a="http://schemas.openxmlformats.org/drawingml/2006/main" xmlns:r="http://schemas.openxmlformats.org/officeDocument/2006/relationships" xmlns:p="http://schemas.openxmlformats.org/presentationml/2006/main">
  <p:tag name="KSO_WM_UNIT_INDEX" val="1_12_2"/>
  <p:tag name="KSO_WM_UNIT_TYPE" val="l_h_f"/>
  <p:tag name="KSO_WM_UNIT_SUBTYPE" val="a"/>
  <p:tag name="KSO_WM_TEMPLATE_CATEGORY" val="diagram"/>
  <p:tag name="KSO_WM_TEMPLATE_INDEX" val="19882022"/>
  <p:tag name="KSO_WM_UNIT_ID" val="diagram19882022*l_h_f*1_12_2"/>
  <p:tag name="KSO_WM_DIAGRAM_GROUP_CODE" val="l1-1"/>
  <p:tag name="KSO_WM_TAG_VERSION" val="2.0"/>
  <p:tag name="KSO_WM_BEAUTIFY_FLAG" val="#wm#"/>
</p:tagLst>
</file>

<file path=ppt/tags/tag913.xml><?xml version="1.0" encoding="utf-8"?>
<p:tagLst xmlns:a="http://schemas.openxmlformats.org/drawingml/2006/main" xmlns:r="http://schemas.openxmlformats.org/officeDocument/2006/relationships" xmlns:p="http://schemas.openxmlformats.org/presentationml/2006/main">
  <p:tag name="KSO_WM_UNIT_INDEX" val="1_6_1"/>
  <p:tag name="KSO_WM_UNIT_TYPE" val="l_h_a"/>
  <p:tag name="KSO_WM_TEMPLATE_CATEGORY" val="diagram"/>
  <p:tag name="KSO_WM_TEMPLATE_INDEX" val="19882022"/>
  <p:tag name="KSO_WM_UNIT_ID" val="diagram19882022*l_h_a*1_6_1"/>
  <p:tag name="KSO_WM_DIAGRAM_GROUP_CODE" val="l1-1"/>
  <p:tag name="KSO_WM_TAG_VERSION" val="2.0"/>
  <p:tag name="KSO_WM_BEAUTIFY_FLAG" val="#wm#"/>
</p:tagLst>
</file>

<file path=ppt/tags/tag914.xml><?xml version="1.0" encoding="utf-8"?>
<p:tagLst xmlns:a="http://schemas.openxmlformats.org/drawingml/2006/main" xmlns:r="http://schemas.openxmlformats.org/officeDocument/2006/relationships" xmlns:p="http://schemas.openxmlformats.org/presentationml/2006/main">
  <p:tag name="KSO_WM_UNIT_INDEX" val="1_6_2"/>
  <p:tag name="KSO_WM_UNIT_TYPE" val="l_h_f"/>
  <p:tag name="KSO_WM_UNIT_SUBTYPE" val="a"/>
  <p:tag name="KSO_WM_TEMPLATE_CATEGORY" val="diagram"/>
  <p:tag name="KSO_WM_TEMPLATE_INDEX" val="19882022"/>
  <p:tag name="KSO_WM_UNIT_ID" val="diagram19882022*l_h_f*1_6_2"/>
  <p:tag name="KSO_WM_DIAGRAM_GROUP_CODE" val="l1-1"/>
  <p:tag name="KSO_WM_TAG_VERSION" val="2.0"/>
  <p:tag name="KSO_WM_BEAUTIFY_FLAG" val="#wm#"/>
</p:tagLst>
</file>

<file path=ppt/tags/tag915.xml><?xml version="1.0" encoding="utf-8"?>
<p:tagLst xmlns:a="http://schemas.openxmlformats.org/drawingml/2006/main" xmlns:r="http://schemas.openxmlformats.org/officeDocument/2006/relationships" xmlns:p="http://schemas.openxmlformats.org/presentationml/2006/main">
  <p:tag name="KSO_WM_UNIT_INDEX" val="1_11_1"/>
  <p:tag name="KSO_WM_UNIT_TYPE" val="l_h_a"/>
  <p:tag name="KSO_WM_TEMPLATE_CATEGORY" val="diagram"/>
  <p:tag name="KSO_WM_TEMPLATE_INDEX" val="19882022"/>
  <p:tag name="KSO_WM_UNIT_ID" val="diagram19882022*l_h_a*1_11_1"/>
  <p:tag name="KSO_WM_DIAGRAM_GROUP_CODE" val="l1-1"/>
  <p:tag name="KSO_WM_TAG_VERSION" val="2.0"/>
  <p:tag name="KSO_WM_BEAUTIFY_FLAG" val="#wm#"/>
</p:tagLst>
</file>

<file path=ppt/tags/tag916.xml><?xml version="1.0" encoding="utf-8"?>
<p:tagLst xmlns:a="http://schemas.openxmlformats.org/drawingml/2006/main" xmlns:r="http://schemas.openxmlformats.org/officeDocument/2006/relationships" xmlns:p="http://schemas.openxmlformats.org/presentationml/2006/main">
  <p:tag name="KSO_WM_UNIT_INDEX" val="1_11_2"/>
  <p:tag name="KSO_WM_UNIT_TYPE" val="l_h_f"/>
  <p:tag name="KSO_WM_UNIT_SUBTYPE" val="a"/>
  <p:tag name="KSO_WM_TEMPLATE_CATEGORY" val="diagram"/>
  <p:tag name="KSO_WM_TEMPLATE_INDEX" val="19882022"/>
  <p:tag name="KSO_WM_UNIT_ID" val="diagram19882022*l_h_f*1_11_2"/>
  <p:tag name="KSO_WM_DIAGRAM_GROUP_CODE" val="l1-1"/>
  <p:tag name="KSO_WM_TAG_VERSION" val="2.0"/>
  <p:tag name="KSO_WM_BEAUTIFY_FLAG" val="#wm#"/>
</p:tagLst>
</file>

<file path=ppt/tags/tag917.xml><?xml version="1.0" encoding="utf-8"?>
<p:tagLst xmlns:a="http://schemas.openxmlformats.org/drawingml/2006/main" xmlns:r="http://schemas.openxmlformats.org/officeDocument/2006/relationships" xmlns:p="http://schemas.openxmlformats.org/presentationml/2006/main">
  <p:tag name="KSO_WM_UNIT_INDEX" val="1_10_1"/>
  <p:tag name="KSO_WM_UNIT_TYPE" val="l_h_a"/>
  <p:tag name="KSO_WM_TEMPLATE_CATEGORY" val="diagram"/>
  <p:tag name="KSO_WM_TEMPLATE_INDEX" val="19882022"/>
  <p:tag name="KSO_WM_UNIT_ID" val="diagram19882022*l_h_a*1_10_1"/>
  <p:tag name="KSO_WM_DIAGRAM_GROUP_CODE" val="l1-1"/>
  <p:tag name="KSO_WM_TAG_VERSION" val="2.0"/>
  <p:tag name="KSO_WM_BEAUTIFY_FLAG" val="#wm#"/>
</p:tagLst>
</file>

<file path=ppt/tags/tag918.xml><?xml version="1.0" encoding="utf-8"?>
<p:tagLst xmlns:a="http://schemas.openxmlformats.org/drawingml/2006/main" xmlns:r="http://schemas.openxmlformats.org/officeDocument/2006/relationships" xmlns:p="http://schemas.openxmlformats.org/presentationml/2006/main">
  <p:tag name="KSO_WM_UNIT_INDEX" val="1_10_2"/>
  <p:tag name="KSO_WM_UNIT_TYPE" val="l_h_f"/>
  <p:tag name="KSO_WM_UNIT_SUBTYPE" val="a"/>
  <p:tag name="KSO_WM_TEMPLATE_CATEGORY" val="diagram"/>
  <p:tag name="KSO_WM_TEMPLATE_INDEX" val="19882022"/>
  <p:tag name="KSO_WM_UNIT_ID" val="diagram19882022*l_h_f*1_10_2"/>
  <p:tag name="KSO_WM_DIAGRAM_GROUP_CODE" val="l1-1"/>
  <p:tag name="KSO_WM_TAG_VERSION" val="2.0"/>
  <p:tag name="KSO_WM_BEAUTIFY_FLAG" val="#wm#"/>
</p:tagLst>
</file>

<file path=ppt/tags/tag919.xml><?xml version="1.0" encoding="utf-8"?>
<p:tagLst xmlns:a="http://schemas.openxmlformats.org/drawingml/2006/main" xmlns:r="http://schemas.openxmlformats.org/officeDocument/2006/relationships" xmlns:p="http://schemas.openxmlformats.org/presentationml/2006/main">
  <p:tag name="KSO_WM_UNIT_INDEX" val="1_9_1"/>
  <p:tag name="KSO_WM_UNIT_TYPE" val="l_h_a"/>
  <p:tag name="KSO_WM_TEMPLATE_CATEGORY" val="diagram"/>
  <p:tag name="KSO_WM_TEMPLATE_INDEX" val="19882022"/>
  <p:tag name="KSO_WM_UNIT_ID" val="diagram19882022*l_h_a*1_9_1"/>
  <p:tag name="KSO_WM_DIAGRAM_GROUP_CODE" val="l1-1"/>
  <p:tag name="KSO_WM_TAG_VERSION" val="2.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0.xml><?xml version="1.0" encoding="utf-8"?>
<p:tagLst xmlns:a="http://schemas.openxmlformats.org/drawingml/2006/main" xmlns:r="http://schemas.openxmlformats.org/officeDocument/2006/relationships" xmlns:p="http://schemas.openxmlformats.org/presentationml/2006/main">
  <p:tag name="KSO_WM_UNIT_INDEX" val="1_9_2"/>
  <p:tag name="KSO_WM_UNIT_TYPE" val="l_h_f"/>
  <p:tag name="KSO_WM_UNIT_SUBTYPE" val="a"/>
  <p:tag name="KSO_WM_TEMPLATE_CATEGORY" val="diagram"/>
  <p:tag name="KSO_WM_TEMPLATE_INDEX" val="19882022"/>
  <p:tag name="KSO_WM_UNIT_ID" val="diagram19882022*l_h_f*1_9_2"/>
  <p:tag name="KSO_WM_DIAGRAM_GROUP_CODE" val="l1-1"/>
  <p:tag name="KSO_WM_TAG_VERSION" val="2.0"/>
  <p:tag name="KSO_WM_BEAUTIFY_FLAG" val="#wm#"/>
</p:tagLst>
</file>

<file path=ppt/tags/tag921.xml><?xml version="1.0" encoding="utf-8"?>
<p:tagLst xmlns:a="http://schemas.openxmlformats.org/drawingml/2006/main" xmlns:r="http://schemas.openxmlformats.org/officeDocument/2006/relationships" xmlns:p="http://schemas.openxmlformats.org/presentationml/2006/main">
  <p:tag name="KSO_WM_UNIT_INDEX" val="1_8_2"/>
  <p:tag name="KSO_WM_UNIT_TYPE" val="l_h_f"/>
  <p:tag name="KSO_WM_UNIT_SUBTYPE" val="a"/>
  <p:tag name="KSO_WM_TEMPLATE_CATEGORY" val="diagram"/>
  <p:tag name="KSO_WM_TEMPLATE_INDEX" val="19882022"/>
  <p:tag name="KSO_WM_UNIT_ID" val="diagram19882022*l_h_f*1_8_2"/>
  <p:tag name="KSO_WM_DIAGRAM_GROUP_CODE" val="l1-1"/>
  <p:tag name="KSO_WM_TAG_VERSION" val="2.0"/>
  <p:tag name="KSO_WM_BEAUTIFY_FLAG" val="#wm#"/>
</p:tagLst>
</file>

<file path=ppt/tags/tag922.xml><?xml version="1.0" encoding="utf-8"?>
<p:tagLst xmlns:a="http://schemas.openxmlformats.org/drawingml/2006/main" xmlns:r="http://schemas.openxmlformats.org/officeDocument/2006/relationships" xmlns:p="http://schemas.openxmlformats.org/presentationml/2006/main">
  <p:tag name="KSO_WM_UNIT_INDEX" val="1_8_1"/>
  <p:tag name="KSO_WM_UNIT_TYPE" val="l_h_a"/>
  <p:tag name="KSO_WM_TEMPLATE_CATEGORY" val="diagram"/>
  <p:tag name="KSO_WM_TEMPLATE_INDEX" val="19882022"/>
  <p:tag name="KSO_WM_UNIT_ID" val="diagram19882022*l_h_a*1_8_1"/>
  <p:tag name="KSO_WM_DIAGRAM_GROUP_CODE" val="l1-1"/>
  <p:tag name="KSO_WM_TAG_VERSION" val="2.0"/>
  <p:tag name="KSO_WM_BEAUTIFY_FLAG" val="#wm#"/>
</p:tagLst>
</file>

<file path=ppt/tags/tag923.xml><?xml version="1.0" encoding="utf-8"?>
<p:tagLst xmlns:a="http://schemas.openxmlformats.org/drawingml/2006/main" xmlns:r="http://schemas.openxmlformats.org/officeDocument/2006/relationships" xmlns:p="http://schemas.openxmlformats.org/presentationml/2006/main">
  <p:tag name="KSO_WM_UNIT_INDEX" val="1_7_1"/>
  <p:tag name="KSO_WM_UNIT_TYPE" val="l_h_a"/>
  <p:tag name="KSO_WM_TEMPLATE_CATEGORY" val="diagram"/>
  <p:tag name="KSO_WM_TEMPLATE_INDEX" val="19882022"/>
  <p:tag name="KSO_WM_UNIT_ID" val="diagram19882022*l_h_a*1_7_1"/>
  <p:tag name="KSO_WM_DIAGRAM_GROUP_CODE" val="l1-1"/>
  <p:tag name="KSO_WM_TAG_VERSION" val="2.0"/>
  <p:tag name="KSO_WM_BEAUTIFY_FLAG" val="#wm#"/>
</p:tagLst>
</file>

<file path=ppt/tags/tag924.xml><?xml version="1.0" encoding="utf-8"?>
<p:tagLst xmlns:a="http://schemas.openxmlformats.org/drawingml/2006/main" xmlns:r="http://schemas.openxmlformats.org/officeDocument/2006/relationships" xmlns:p="http://schemas.openxmlformats.org/presentationml/2006/main">
  <p:tag name="KSO_WM_UNIT_INDEX" val="1_7_2"/>
  <p:tag name="KSO_WM_UNIT_TYPE" val="l_h_f"/>
  <p:tag name="KSO_WM_UNIT_SUBTYPE" val="a"/>
  <p:tag name="KSO_WM_TEMPLATE_CATEGORY" val="diagram"/>
  <p:tag name="KSO_WM_TEMPLATE_INDEX" val="19882022"/>
  <p:tag name="KSO_WM_UNIT_ID" val="diagram19882022*l_h_f*1_7_2"/>
  <p:tag name="KSO_WM_DIAGRAM_GROUP_CODE" val="l1-1"/>
  <p:tag name="KSO_WM_TAG_VERSION" val="2.0"/>
  <p:tag name="KSO_WM_BEAUTIFY_FLAG" val="#wm#"/>
</p:tagLst>
</file>

<file path=ppt/tags/tag925.xml><?xml version="1.0" encoding="utf-8"?>
<p:tagLst xmlns:a="http://schemas.openxmlformats.org/drawingml/2006/main" xmlns:r="http://schemas.openxmlformats.org/officeDocument/2006/relationships" xmlns:p="http://schemas.openxmlformats.org/presentationml/2006/main">
  <p:tag name="KSO_WM_UNIT_INDEX" val="1_5_1"/>
  <p:tag name="KSO_WM_UNIT_TYPE" val="l_h_a"/>
  <p:tag name="KSO_WM_TEMPLATE_CATEGORY" val="diagram"/>
  <p:tag name="KSO_WM_TEMPLATE_INDEX" val="19882022"/>
  <p:tag name="KSO_WM_UNIT_ID" val="diagram19882022*l_h_a*1_5_1"/>
  <p:tag name="KSO_WM_DIAGRAM_GROUP_CODE" val="l1-1"/>
  <p:tag name="KSO_WM_TAG_VERSION" val="2.0"/>
  <p:tag name="KSO_WM_BEAUTIFY_FLAG" val="#wm#"/>
</p:tagLst>
</file>

<file path=ppt/tags/tag926.xml><?xml version="1.0" encoding="utf-8"?>
<p:tagLst xmlns:a="http://schemas.openxmlformats.org/drawingml/2006/main" xmlns:r="http://schemas.openxmlformats.org/officeDocument/2006/relationships" xmlns:p="http://schemas.openxmlformats.org/presentationml/2006/main">
  <p:tag name="KSO_WM_UNIT_INDEX" val="1_5_2"/>
  <p:tag name="KSO_WM_UNIT_TYPE" val="l_h_f"/>
  <p:tag name="KSO_WM_UNIT_SUBTYPE" val="a"/>
  <p:tag name="KSO_WM_TEMPLATE_CATEGORY" val="diagram"/>
  <p:tag name="KSO_WM_TEMPLATE_INDEX" val="19882022"/>
  <p:tag name="KSO_WM_UNIT_ID" val="diagram19882022*l_h_f*1_5_2"/>
  <p:tag name="KSO_WM_DIAGRAM_GROUP_CODE" val="l1-1"/>
  <p:tag name="KSO_WM_TAG_VERSION" val="2.0"/>
  <p:tag name="KSO_WM_BEAUTIFY_FLAG" val="#wm#"/>
</p:tagLst>
</file>

<file path=ppt/tags/tag927.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928.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929.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a"/>
  <p:tag name="KSO_WM_TEMPLATE_CATEGORY" val="diagram"/>
  <p:tag name="KSO_WM_TEMPLATE_INDEX" val="19882022"/>
  <p:tag name="KSO_WM_UNIT_ID" val="diagram19882022*l_h_a*1_3_2"/>
  <p:tag name="KSO_WM_DIAGRAM_GROUP_CODE" val="l1-1"/>
  <p:tag name="KSO_WM_TAG_VERSION" val="2.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0.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f"/>
  <p:tag name="KSO_WM_UNIT_SUBTYPE" val="a"/>
  <p:tag name="KSO_WM_TEMPLATE_CATEGORY" val="diagram"/>
  <p:tag name="KSO_WM_TEMPLATE_INDEX" val="19882022"/>
  <p:tag name="KSO_WM_UNIT_ID" val="diagram19882022*l_h_f*1_3_1"/>
  <p:tag name="KSO_WM_DIAGRAM_GROUP_CODE" val="l1-1"/>
  <p:tag name="KSO_WM_TAG_VERSION" val="2.0"/>
  <p:tag name="KSO_WM_BEAUTIFY_FLAG" val="#wm#"/>
</p:tagLst>
</file>

<file path=ppt/tags/tag931.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932.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93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934.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93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936.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937.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938.xml><?xml version="1.0" encoding="utf-8"?>
<p:tagLst xmlns:a="http://schemas.openxmlformats.org/drawingml/2006/main" xmlns:r="http://schemas.openxmlformats.org/officeDocument/2006/relationships" xmlns:p="http://schemas.openxmlformats.org/presentationml/2006/main">
  <p:tag name="KSO_WM_UNIT_INDEX" val="1_8_1"/>
  <p:tag name="KSO_WM_UNIT_TYPE" val="l_h_f"/>
  <p:tag name="KSO_WM_UNIT_SUBTYPE" val="a"/>
  <p:tag name="KSO_WM_TEMPLATE_CATEGORY" val="diagram"/>
  <p:tag name="KSO_WM_TEMPLATE_INDEX" val="19882022"/>
  <p:tag name="KSO_WM_UNIT_ID" val="diagram19882022*l_h_f*1_8_1"/>
  <p:tag name="KSO_WM_DIAGRAM_GROUP_CODE" val="l1-1"/>
  <p:tag name="KSO_WM_TAG_VERSION" val="2.0"/>
  <p:tag name="KSO_WM_BEAUTIFY_FLAG" val="#wm#"/>
</p:tagLst>
</file>

<file path=ppt/tags/tag939.xml><?xml version="1.0" encoding="utf-8"?>
<p:tagLst xmlns:a="http://schemas.openxmlformats.org/drawingml/2006/main" xmlns:r="http://schemas.openxmlformats.org/officeDocument/2006/relationships" xmlns:p="http://schemas.openxmlformats.org/presentationml/2006/main">
  <p:tag name="KSO_WM_UNIT_INDEX" val="1_8_2"/>
  <p:tag name="KSO_WM_UNIT_TYPE" val="l_h_i"/>
  <p:tag name="KSO_WM_UNIT_SUBTYPE" val="d"/>
  <p:tag name="KSO_WM_TEMPLATE_CATEGORY" val="diagram"/>
  <p:tag name="KSO_WM_TEMPLATE_INDEX" val="19882022"/>
  <p:tag name="KSO_WM_UNIT_ID" val="diagram19882022*l_h_i*1_8_2"/>
  <p:tag name="KSO_WM_DIAGRAM_GROUP_CODE" val="l1-1"/>
  <p:tag name="KSO_WM_TAG_VERSION" val="2.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0.xml><?xml version="1.0" encoding="utf-8"?>
<p:tagLst xmlns:a="http://schemas.openxmlformats.org/drawingml/2006/main" xmlns:r="http://schemas.openxmlformats.org/officeDocument/2006/relationships" xmlns:p="http://schemas.openxmlformats.org/presentationml/2006/main">
  <p:tag name="KSO_WM_UNIT_INDEX" val="1_7_2"/>
  <p:tag name="KSO_WM_UNIT_TYPE" val="l_h_f"/>
  <p:tag name="KSO_WM_UNIT_SUBTYPE" val="a"/>
  <p:tag name="KSO_WM_TEMPLATE_CATEGORY" val="diagram"/>
  <p:tag name="KSO_WM_TEMPLATE_INDEX" val="19882022"/>
  <p:tag name="KSO_WM_UNIT_ID" val="diagram19882022*l_h_f*1_7_2"/>
  <p:tag name="KSO_WM_DIAGRAM_GROUP_CODE" val="l1-1"/>
  <p:tag name="KSO_WM_TAG_VERSION" val="2.0"/>
  <p:tag name="KSO_WM_BEAUTIFY_FLAG" val="#wm#"/>
</p:tagLst>
</file>

<file path=ppt/tags/tag941.xml><?xml version="1.0" encoding="utf-8"?>
<p:tagLst xmlns:a="http://schemas.openxmlformats.org/drawingml/2006/main" xmlns:r="http://schemas.openxmlformats.org/officeDocument/2006/relationships" xmlns:p="http://schemas.openxmlformats.org/presentationml/2006/main">
  <p:tag name="KSO_WM_UNIT_INDEX" val="1_7_1"/>
  <p:tag name="KSO_WM_UNIT_TYPE" val="l_h_i"/>
  <p:tag name="KSO_WM_UNIT_SUBTYPE" val="d"/>
  <p:tag name="KSO_WM_TEMPLATE_CATEGORY" val="diagram"/>
  <p:tag name="KSO_WM_TEMPLATE_INDEX" val="19882022"/>
  <p:tag name="KSO_WM_UNIT_ID" val="diagram19882022*l_h_i*1_7_1"/>
  <p:tag name="KSO_WM_DIAGRAM_GROUP_CODE" val="l1-1"/>
  <p:tag name="KSO_WM_TAG_VERSION" val="2.0"/>
  <p:tag name="KSO_WM_BEAUTIFY_FLAG" val="#wm#"/>
</p:tagLst>
</file>

<file path=ppt/tags/tag942.xml><?xml version="1.0" encoding="utf-8"?>
<p:tagLst xmlns:a="http://schemas.openxmlformats.org/drawingml/2006/main" xmlns:r="http://schemas.openxmlformats.org/officeDocument/2006/relationships" xmlns:p="http://schemas.openxmlformats.org/presentationml/2006/main">
  <p:tag name="KSO_WM_UNIT_INDEX" val="1_6_2"/>
  <p:tag name="KSO_WM_UNIT_TYPE" val="l_h_f"/>
  <p:tag name="KSO_WM_UNIT_SUBTYPE" val="a"/>
  <p:tag name="KSO_WM_TEMPLATE_CATEGORY" val="diagram"/>
  <p:tag name="KSO_WM_TEMPLATE_INDEX" val="19882022"/>
  <p:tag name="KSO_WM_UNIT_ID" val="diagram19882022*l_h_f*1_6_2"/>
  <p:tag name="KSO_WM_DIAGRAM_GROUP_CODE" val="l1-1"/>
  <p:tag name="KSO_WM_TAG_VERSION" val="2.0"/>
  <p:tag name="KSO_WM_BEAUTIFY_FLAG" val="#wm#"/>
</p:tagLst>
</file>

<file path=ppt/tags/tag943.xml><?xml version="1.0" encoding="utf-8"?>
<p:tagLst xmlns:a="http://schemas.openxmlformats.org/drawingml/2006/main" xmlns:r="http://schemas.openxmlformats.org/officeDocument/2006/relationships" xmlns:p="http://schemas.openxmlformats.org/presentationml/2006/main">
  <p:tag name="KSO_WM_UNIT_INDEX" val="1_6_1"/>
  <p:tag name="KSO_WM_UNIT_TYPE" val="l_h_i"/>
  <p:tag name="KSO_WM_UNIT_SUBTYPE" val="d"/>
  <p:tag name="KSO_WM_TEMPLATE_CATEGORY" val="diagram"/>
  <p:tag name="KSO_WM_TEMPLATE_INDEX" val="19882022"/>
  <p:tag name="KSO_WM_UNIT_ID" val="diagram19882022*l_h_i*1_6_1"/>
  <p:tag name="KSO_WM_DIAGRAM_GROUP_CODE" val="l1-1"/>
  <p:tag name="KSO_WM_TAG_VERSION" val="2.0"/>
  <p:tag name="KSO_WM_BEAUTIFY_FLAG" val="#wm#"/>
</p:tagLst>
</file>

<file path=ppt/tags/tag944.xml><?xml version="1.0" encoding="utf-8"?>
<p:tagLst xmlns:a="http://schemas.openxmlformats.org/drawingml/2006/main" xmlns:r="http://schemas.openxmlformats.org/officeDocument/2006/relationships" xmlns:p="http://schemas.openxmlformats.org/presentationml/2006/main">
  <p:tag name="KSO_WM_UNIT_INDEX" val="1_5_1"/>
  <p:tag name="KSO_WM_UNIT_TYPE" val="l_h_f"/>
  <p:tag name="KSO_WM_UNIT_SUBTYPE" val="a"/>
  <p:tag name="KSO_WM_TEMPLATE_CATEGORY" val="diagram"/>
  <p:tag name="KSO_WM_TEMPLATE_INDEX" val="19882022"/>
  <p:tag name="KSO_WM_UNIT_ID" val="diagram19882022*l_h_f*1_5_1"/>
  <p:tag name="KSO_WM_DIAGRAM_GROUP_CODE" val="l1-1"/>
  <p:tag name="KSO_WM_TAG_VERSION" val="2.0"/>
  <p:tag name="KSO_WM_BEAUTIFY_FLAG" val="#wm#"/>
</p:tagLst>
</file>

<file path=ppt/tags/tag945.xml><?xml version="1.0" encoding="utf-8"?>
<p:tagLst xmlns:a="http://schemas.openxmlformats.org/drawingml/2006/main" xmlns:r="http://schemas.openxmlformats.org/officeDocument/2006/relationships" xmlns:p="http://schemas.openxmlformats.org/presentationml/2006/main">
  <p:tag name="KSO_WM_UNIT_INDEX" val="1_5_2"/>
  <p:tag name="KSO_WM_UNIT_TYPE" val="l_h_i"/>
  <p:tag name="KSO_WM_UNIT_SUBTYPE" val="d"/>
  <p:tag name="KSO_WM_TEMPLATE_CATEGORY" val="diagram"/>
  <p:tag name="KSO_WM_TEMPLATE_INDEX" val="19882022"/>
  <p:tag name="KSO_WM_UNIT_ID" val="diagram19882022*l_h_i*1_5_2"/>
  <p:tag name="KSO_WM_DIAGRAM_GROUP_CODE" val="l1-1"/>
  <p:tag name="KSO_WM_TAG_VERSION" val="2.0"/>
  <p:tag name="KSO_WM_BEAUTIFY_FLAG" val="#wm#"/>
</p:tagLst>
</file>

<file path=ppt/tags/tag946.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f"/>
  <p:tag name="KSO_WM_UNIT_SUBTYPE" val="a"/>
  <p:tag name="KSO_WM_TEMPLATE_CATEGORY" val="diagram"/>
  <p:tag name="KSO_WM_TEMPLATE_INDEX" val="19882022"/>
  <p:tag name="KSO_WM_UNIT_ID" val="diagram19882022*l_h_f*1_4_1"/>
  <p:tag name="KSO_WM_DIAGRAM_GROUP_CODE" val="l1-1"/>
  <p:tag name="KSO_WM_TAG_VERSION" val="2.0"/>
  <p:tag name="KSO_WM_BEAUTIFY_FLAG" val="#wm#"/>
</p:tagLst>
</file>

<file path=ppt/tags/tag947.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i"/>
  <p:tag name="KSO_WM_UNIT_SUBTYPE" val="d"/>
  <p:tag name="KSO_WM_TEMPLATE_CATEGORY" val="diagram"/>
  <p:tag name="KSO_WM_TEMPLATE_INDEX" val="19882022"/>
  <p:tag name="KSO_WM_UNIT_ID" val="diagram19882022*l_h_i*1_4_2"/>
  <p:tag name="KSO_WM_DIAGRAM_GROUP_CODE" val="l1-1"/>
  <p:tag name="KSO_WM_TAG_VERSION" val="2.0"/>
  <p:tag name="KSO_WM_BEAUTIFY_FLAG" val="#wm#"/>
</p:tagLst>
</file>

<file path=ppt/tags/tag948.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949.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i"/>
  <p:tag name="KSO_WM_UNIT_SUBTYPE" val="d"/>
  <p:tag name="KSO_WM_TEMPLATE_CATEGORY" val="diagram"/>
  <p:tag name="KSO_WM_TEMPLATE_INDEX" val="19882022"/>
  <p:tag name="KSO_WM_UNIT_ID" val="diagram19882022*l_h_i*1_3_1"/>
  <p:tag name="KSO_WM_DIAGRAM_GROUP_CODE" val="l1-1"/>
  <p:tag name="KSO_WM_TAG_VERSION" val="2.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0.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Lst>
</file>

<file path=ppt/tags/tag951.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i"/>
  <p:tag name="KSO_WM_UNIT_SUBTYPE" val="d"/>
  <p:tag name="KSO_WM_TEMPLATE_CATEGORY" val="diagram"/>
  <p:tag name="KSO_WM_TEMPLATE_INDEX" val="19882022"/>
  <p:tag name="KSO_WM_UNIT_ID" val="diagram19882022*l_h_i*1_2_2"/>
  <p:tag name="KSO_WM_DIAGRAM_GROUP_CODE" val="l1-1"/>
  <p:tag name="KSO_WM_TAG_VERSION" val="2.0"/>
  <p:tag name="KSO_WM_BEAUTIFY_FLAG" val="#wm#"/>
</p:tagLst>
</file>

<file path=ppt/tags/tag952.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95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i"/>
  <p:tag name="KSO_WM_UNIT_SUBTYPE" val="d"/>
  <p:tag name="KSO_WM_TEMPLATE_CATEGORY" val="diagram"/>
  <p:tag name="KSO_WM_TEMPLATE_INDEX" val="19882022"/>
  <p:tag name="KSO_WM_UNIT_ID" val="diagram19882022*l_h_i*1_1_1"/>
  <p:tag name="KSO_WM_DIAGRAM_GROUP_CODE" val="l1-1"/>
  <p:tag name="KSO_WM_TAG_VERSION" val="2.0"/>
  <p:tag name="KSO_WM_BEAUTIFY_FLAG" val="#wm#"/>
</p:tagLst>
</file>

<file path=ppt/tags/tag95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955.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956.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957.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958.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i"/>
  <p:tag name="KSO_WM_UNIT_INDEX" val="1_1"/>
  <p:tag name="KSO_WM_UNIT_ID" val="diagram19882022_5*l_i*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5*l_h_i*1_1_1"/>
  <p:tag name="KSO_WM_TEMPLATE_INDEX" val="19882022"/>
  <p:tag name="KSO_WM_TAG_VERSION" val="2.0"/>
  <p:tag name="KSO_WM_DIAGRAM_GROUP_CODE" val="l1-1"/>
  <p:tag name="KSO_WM_UNIT_SUBTYPE" val="d"/>
  <p:tag name="KSO_WM_DIAGRAM_VIRTUALLY_FRAME" val="{&quot;height&quot;:283.0936220472441,&quot;left&quot;:94.00007874015749,&quot;top&quot;:244.92015748031494,&quot;width&quot;:782.9948031496062}"/>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5*l_h_f*1_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1_1"/>
  <p:tag name="KSO_WM_UNIT_ID" val="diagram19882022_5*l_h_x*1_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i"/>
  <p:tag name="KSO_WM_UNIT_INDEX" val="1_1"/>
  <p:tag name="KSO_WM_UNIT_ID" val="diagram19882022_5*l_i*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5*l_h_i*1_2_1"/>
  <p:tag name="KSO_WM_TEMPLATE_INDEX" val="19882022"/>
  <p:tag name="KSO_WM_TAG_VERSION" val="2.0"/>
  <p:tag name="KSO_WM_DIAGRAM_GROUP_CODE" val="l1-1"/>
  <p:tag name="KSO_WM_UNIT_SUBTYPE" val="d"/>
  <p:tag name="KSO_WM_DIAGRAM_VIRTUALLY_FRAME" val="{&quot;height&quot;:283.0936220472441,&quot;left&quot;:94.00007874015749,&quot;top&quot;:244.92015748031494,&quot;width&quot;:782.9948031496062}"/>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5*l_h_f*1_2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2_1"/>
  <p:tag name="KSO_WM_UNIT_ID" val="diagram19882022_5*l_h_x*1_2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i"/>
  <p:tag name="KSO_WM_UNIT_INDEX" val="1_1"/>
  <p:tag name="KSO_WM_UNIT_ID" val="diagram19882022_5*l_i*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5*l_h_i*1_3_1"/>
  <p:tag name="KSO_WM_TEMPLATE_INDEX" val="19882022"/>
  <p:tag name="KSO_WM_TAG_VERSION" val="2.0"/>
  <p:tag name="KSO_WM_DIAGRAM_GROUP_CODE" val="l1-1"/>
  <p:tag name="KSO_WM_UNIT_SUBTYPE" val="d"/>
  <p:tag name="KSO_WM_DIAGRAM_VIRTUALLY_FRAME" val="{&quot;height&quot;:283.0936220472441,&quot;left&quot;:94.00007874015749,&quot;top&quot;:244.92015748031494,&quot;width&quot;:782.9948031496062}"/>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5*l_h_f*1_3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3_1"/>
  <p:tag name="KSO_WM_UNIT_ID" val="diagram19882022_5*l_h_x*1_3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1.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i"/>
  <p:tag name="KSO_WM_UNIT_INDEX" val="1_1"/>
  <p:tag name="KSO_WM_UNIT_ID" val="diagram19882022_5*l_i*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4_1"/>
  <p:tag name="KSO_WM_UNIT_ID" val="diagram19882022_5*l_h_i*1_4_1"/>
  <p:tag name="KSO_WM_TEMPLATE_INDEX" val="19882022"/>
  <p:tag name="KSO_WM_TAG_VERSION" val="2.0"/>
  <p:tag name="KSO_WM_DIAGRAM_GROUP_CODE" val="l1-1"/>
  <p:tag name="KSO_WM_UNIT_SUBTYPE" val="d"/>
  <p:tag name="KSO_WM_DIAGRAM_VIRTUALLY_FRAME" val="{&quot;height&quot;:283.0936220472441,&quot;left&quot;:94.00007874015749,&quot;top&quot;:244.92015748031494,&quot;width&quot;:782.9948031496062}"/>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1"/>
  <p:tag name="KSO_WM_UNIT_ID" val="diagram19882022_5*l_h_f*1_4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4_1"/>
  <p:tag name="KSO_WM_UNIT_ID" val="diagram19882022_5*l_h_x*1_4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i"/>
  <p:tag name="KSO_WM_UNIT_INDEX" val="1_1"/>
  <p:tag name="KSO_WM_UNIT_ID" val="diagram19882022_5*l_i*1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5_1"/>
  <p:tag name="KSO_WM_UNIT_ID" val="diagram19882022_5*l_h_i*1_5_1"/>
  <p:tag name="KSO_WM_TEMPLATE_INDEX" val="19882022"/>
  <p:tag name="KSO_WM_TAG_VERSION" val="2.0"/>
  <p:tag name="KSO_WM_DIAGRAM_GROUP_CODE" val="l1-1"/>
  <p:tag name="KSO_WM_UNIT_SUBTYPE" val="d"/>
  <p:tag name="KSO_WM_DIAGRAM_VIRTUALLY_FRAME" val="{&quot;height&quot;:283.0936220472441,&quot;left&quot;:94.00007874015749,&quot;top&quot;:244.92015748031494,&quot;width&quot;:782.9948031496062}"/>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5_1"/>
  <p:tag name="KSO_WM_UNIT_ID" val="diagram19882022_5*l_h_f*1_5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5_1"/>
  <p:tag name="KSO_WM_UNIT_ID" val="diagram19882022_5*l_h_x*1_5_1"/>
  <p:tag name="KSO_WM_TEMPLATE_INDEX" val="19882022"/>
  <p:tag name="KSO_WM_TAG_VERSION" val="2.0"/>
  <p:tag name="KSO_WM_DIAGRAM_GROUP_CODE" val="l1-1"/>
  <p:tag name="KSO_WM_DIAGRAM_VIRTUALLY_FRAME" val="{&quot;height&quot;:283.0936220472441,&quot;left&quot;:94.00007874015749,&quot;top&quot;:244.92015748031494,&quot;width&quot;:782.994803149606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0.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98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982.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98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j"/>
  <p:tag name="KSO_WM_TEMPLATE_CATEGORY" val="diagram"/>
  <p:tag name="KSO_WM_TEMPLATE_INDEX" val="19882022"/>
  <p:tag name="KSO_WM_UNIT_ID" val="diagram19882022*l_h_j*1_1_1"/>
  <p:tag name="KSO_WM_DIAGRAM_GROUP_CODE" val="l1-1"/>
  <p:tag name="KSO_WM_TAG_VERSION" val="2.0"/>
  <p:tag name="KSO_WM_BEAUTIFY_FLAG" val="#wm#"/>
</p:tagLst>
</file>

<file path=ppt/tags/tag984.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j"/>
  <p:tag name="KSO_WM_TEMPLATE_CATEGORY" val="diagram"/>
  <p:tag name="KSO_WM_TEMPLATE_INDEX" val="19882022"/>
  <p:tag name="KSO_WM_UNIT_ID" val="diagram19882022*l_h_j*1_2_1"/>
  <p:tag name="KSO_WM_DIAGRAM_GROUP_CODE" val="l1-1"/>
  <p:tag name="KSO_WM_TAG_VERSION" val="2.0"/>
  <p:tag name="KSO_WM_BEAUTIFY_FLAG" val="#wm#"/>
</p:tagLst>
</file>

<file path=ppt/tags/tag985.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j"/>
  <p:tag name="KSO_WM_TEMPLATE_CATEGORY" val="diagram"/>
  <p:tag name="KSO_WM_TEMPLATE_INDEX" val="19882022"/>
  <p:tag name="KSO_WM_UNIT_ID" val="diagram19882022*l_h_j*1_3_1"/>
  <p:tag name="KSO_WM_DIAGRAM_GROUP_CODE" val="l1-1"/>
  <p:tag name="KSO_WM_TAG_VERSION" val="2.0"/>
  <p:tag name="KSO_WM_BEAUTIFY_FLAG" val="#wm#"/>
</p:tagLst>
</file>

<file path=ppt/tags/tag986.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j"/>
  <p:tag name="KSO_WM_TEMPLATE_CATEGORY" val="diagram"/>
  <p:tag name="KSO_WM_TEMPLATE_INDEX" val="19882022"/>
  <p:tag name="KSO_WM_UNIT_ID" val="diagram19882022*l_h_j*1_4_1"/>
  <p:tag name="KSO_WM_DIAGRAM_GROUP_CODE" val="l1-1"/>
  <p:tag name="KSO_WM_TAG_VERSION" val="2.0"/>
  <p:tag name="KSO_WM_BEAUTIFY_FLAG" val="#wm#"/>
</p:tagLst>
</file>

<file path=ppt/tags/tag987.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988.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989.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0.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991.xml><?xml version="1.0" encoding="utf-8"?>
<p:tagLst xmlns:a="http://schemas.openxmlformats.org/drawingml/2006/main" xmlns:r="http://schemas.openxmlformats.org/officeDocument/2006/relationships" xmlns:p="http://schemas.openxmlformats.org/presentationml/2006/main">
  <p:tag name="KSO_WM_UNIT_INDEX" val="1"/>
  <p:tag name="KSO_WM_UNIT_TYPE" val="a"/>
  <p:tag name="KSO_WM_BEAUTIFY_FLAG" val="#wm#"/>
</p:tagLst>
</file>

<file path=ppt/tags/tag99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59"/>
  <p:tag name="KSO_WM_TEMPLATE_CATEGORY" val="custom"/>
  <p:tag name="KSO_WM_SLIDE_INDEX" val="8"/>
  <p:tag name="KSO_WM_SLIDE_ID" val="custom20238659_8"/>
  <p:tag name="KSO_WM_TEMPLATE_MASTER_TYPE" val="0"/>
  <p:tag name="KSO_WM_SLIDE_LAYOUT" val="a_f"/>
  <p:tag name="KSO_WM_SLIDE_LAYOUT_CNT" val="1_1"/>
  <p:tag name="KSO_WM_SLIDE_SIZE" val="850*457"/>
  <p:tag name="KSO_WM_SLIDE_POSITION" val="54*28"/>
</p:tagLst>
</file>

<file path=ppt/tags/tag993.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994.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995.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996.xml><?xml version="1.0" encoding="utf-8"?>
<p:tagLst xmlns:a="http://schemas.openxmlformats.org/drawingml/2006/main" xmlns:r="http://schemas.openxmlformats.org/officeDocument/2006/relationships" xmlns:p="http://schemas.openxmlformats.org/presentationml/2006/main">
  <p:tag name="KSO_WM_UNIT_INDEX" val="7"/>
  <p:tag name="KSO_WM_UNIT_TYPE" val="j"/>
  <p:tag name="KSO_WM_BEAUTIFY_FLAG" val="#wm#"/>
</p:tagLst>
</file>

<file path=ppt/tags/tag997.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998.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999.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heme/theme1.xml><?xml version="1.0" encoding="utf-8"?>
<a:theme xmlns:a="http://schemas.openxmlformats.org/drawingml/2006/main" name="安易持010-87670115">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安易持010-87670115 ">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安易持010-87670115  ">
  <a:themeElements>
    <a:clrScheme name="自定义 16">
      <a:dk1>
        <a:srgbClr val="000000"/>
      </a:dk1>
      <a:lt1>
        <a:srgbClr val="FFFFFF"/>
      </a:lt1>
      <a:dk2>
        <a:srgbClr val="363636"/>
      </a:dk2>
      <a:lt2>
        <a:srgbClr val="F1F0F0"/>
      </a:lt2>
      <a:accent1>
        <a:srgbClr val="F9A25B"/>
      </a:accent1>
      <a:accent2>
        <a:srgbClr val="DE0A08"/>
      </a:accent2>
      <a:accent3>
        <a:srgbClr val="00B0F0"/>
      </a:accent3>
      <a:accent4>
        <a:srgbClr val="E4A600"/>
      </a:accent4>
      <a:accent5>
        <a:srgbClr val="5B9BD5"/>
      </a:accent5>
      <a:accent6>
        <a:srgbClr val="70AD47"/>
      </a:accent6>
      <a:hlink>
        <a:srgbClr val="0563C1"/>
      </a:hlink>
      <a:folHlink>
        <a:srgbClr val="954F72"/>
      </a:folHlink>
    </a:clrScheme>
    <a:fontScheme name="自定义 52">
      <a:majorFont>
        <a:latin typeface="Arial"/>
        <a:ea typeface="汉仪中宋简"/>
        <a:cs typeface=""/>
      </a:majorFont>
      <a:minorFont>
        <a:latin typeface="Arial"/>
        <a:ea typeface="汉仪中宋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6164</Words>
  <Application>Microsoft Office PowerPoint</Application>
  <PresentationFormat>宽屏</PresentationFormat>
  <Paragraphs>637</Paragraphs>
  <Slides>81</Slides>
  <Notes>74</Notes>
  <HiddenSlides>0</HiddenSlides>
  <MMClips>1</MMClips>
  <ScaleCrop>false</ScaleCrop>
  <HeadingPairs>
    <vt:vector size="6" baseType="variant">
      <vt:variant>
        <vt:lpstr>已用的字体</vt:lpstr>
      </vt:variant>
      <vt:variant>
        <vt:i4>5</vt:i4>
      </vt:variant>
      <vt:variant>
        <vt:lpstr>主题</vt:lpstr>
      </vt:variant>
      <vt:variant>
        <vt:i4>3</vt:i4>
      </vt:variant>
      <vt:variant>
        <vt:lpstr>幻灯片标题</vt:lpstr>
      </vt:variant>
      <vt:variant>
        <vt:i4>81</vt:i4>
      </vt:variant>
    </vt:vector>
  </HeadingPairs>
  <TitlesOfParts>
    <vt:vector size="89" baseType="lpstr">
      <vt:lpstr>微软雅黑</vt:lpstr>
      <vt:lpstr>Arial</vt:lpstr>
      <vt:lpstr>Calibri</vt:lpstr>
      <vt:lpstr>Times New Roman</vt:lpstr>
      <vt:lpstr>Wingdings</vt:lpstr>
      <vt:lpstr>安易持010-87670115</vt:lpstr>
      <vt:lpstr>安易持010-87670115 </vt:lpstr>
      <vt:lpstr>安易持010-87670115  </vt:lpstr>
      <vt:lpstr>人人讲安全 个个会应急 —排查整治风险隐患</vt:lpstr>
      <vt:lpstr>前言</vt:lpstr>
      <vt:lpstr>目 录</vt:lpstr>
      <vt:lpstr>什么是安全生产月</vt:lpstr>
      <vt:lpstr>PowerPoint 演示文稿</vt:lpstr>
      <vt:lpstr>PowerPoint 演示文稿</vt:lpstr>
      <vt:lpstr>PowerPoint 演示文稿</vt:lpstr>
      <vt:lpstr>PowerPoint 演示文稿</vt:lpstr>
      <vt:lpstr>2026年安全生产月主要内容</vt:lpstr>
      <vt:lpstr>安全生产治本攻坚三年行动方案亮点工作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安全意识提升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企业安全生产八大主体责任</vt:lpstr>
      <vt:lpstr>PowerPoint 演示文稿</vt:lpstr>
      <vt:lpstr>PowerPoint 演示文稿</vt:lpstr>
      <vt:lpstr>安全生产知识学习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 谢 聆 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微信公众号:安全知识大百科</dc:creator>
  <cp:lastModifiedBy>琳 刘</cp:lastModifiedBy>
  <cp:revision>218</cp:revision>
  <dcterms:created xsi:type="dcterms:W3CDTF">2019-06-19T02:08:00Z</dcterms:created>
  <dcterms:modified xsi:type="dcterms:W3CDTF">2026-05-21T18:47:42Z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ED42D483B4084E87B997C93C85F6948A_13</vt:lpwstr>
  </property>
</Properties>
</file>